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03/10/2023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3922" y="1440845"/>
            <a:ext cx="12835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Green Beans &amp; Sweetcorn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3768055" y="3401125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Chinese Vegetable Noodle 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&amp; Coleslaw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Lemon Drizzle Cake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</a:t>
            </a:r>
            <a:r>
              <a:rPr lang="en-GB" sz="750" dirty="0" err="1">
                <a:solidFill>
                  <a:prstClr val="black"/>
                </a:solidFill>
                <a:latin typeface="Century Gothic"/>
              </a:rPr>
              <a:t>hicken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Stuffing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Medley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2497165" y="1801498"/>
            <a:ext cx="128350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 With Peaches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Beet Burger) in a bun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 &amp; Broccoli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5196244" y="1784956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&amp;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Fruit Salad or Platter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100288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or Creamy Cheese Pasta with Croutons or Nachos 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 Jacket Potato &amp; Beans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Green Beans &amp; Carrots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&amp; Peas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Apple Crumble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Custard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Medley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 rot="10800000" flipV="1">
            <a:off x="2493787" y="3473570"/>
            <a:ext cx="140377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Shortbread with Peaches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Carrots &amp; Green Beans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Baked Beans &amp;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Salad Or Platter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 With Mandarins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Green Beans &amp; Carrots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Cheesy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Iced Sponge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Peas &amp; 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A choice of Roasted BBQ or Lemon &amp; Herb Chicken or Vegan Quorn, with Seasoned Roast Potatoes and Salads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Biscuit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 Medley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Cabbage &amp; Carrots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 &amp; Peas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Fresh Fruit Salad Or Platter 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&amp; Daily Salad Selection – Fruit &amp; Yoghurt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465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Century Gothic"/>
              </a:rPr>
              <a:t>Kent / TKAT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72489" y="4428405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08" y="1858182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72488" y="192274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10952" y="1808160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27610" y="1899732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6384" y="5007383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90560" y="5177293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27609" y="353231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18" y="3830985"/>
            <a:ext cx="465588" cy="465588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902A24D6-7C52-EAC4-5A0E-5FAECDEF6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6" y="3472010"/>
            <a:ext cx="206296" cy="2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6" ma:contentTypeDescription="Create a new document." ma:contentTypeScope="" ma:versionID="8f8500c1e2c72a0927df833fb3164af0">
  <xsd:schema xmlns:xsd="http://www.w3.org/2001/XMLSchema" xmlns:xs="http://www.w3.org/2001/XMLSchema" xmlns:p="http://schemas.microsoft.com/office/2006/metadata/properties" xmlns:ns3="7900b00d-6b81-4293-a6f6-7ae26b1ab9c6" xmlns:ns4="f9d0f45c-c12f-4510-9b8d-33f7885b9fd4" targetNamespace="http://schemas.microsoft.com/office/2006/metadata/properties" ma:root="true" ma:fieldsID="b42d76c0cb4abdfc27b4d297bed7323f" ns3:_="" ns4:_="">
    <xsd:import namespace="7900b00d-6b81-4293-a6f6-7ae26b1ab9c6"/>
    <xsd:import namespace="f9d0f45c-c12f-4510-9b8d-33f7885b9f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900b00d-6b81-4293-a6f6-7ae26b1ab9c6"/>
    <ds:schemaRef ds:uri="http://schemas.microsoft.com/office/2006/documentManagement/types"/>
    <ds:schemaRef ds:uri="f9d0f45c-c12f-4510-9b8d-33f7885b9fd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8A75E8-E11B-469C-B780-954E8440C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0b00d-6b81-4293-a6f6-7ae26b1ab9c6"/>
    <ds:schemaRef ds:uri="f9d0f45c-c12f-4510-9b8d-33f7885b9f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388</Words>
  <Application>Microsoft Office PowerPoint</Application>
  <PresentationFormat>A4 Paper (210x297 mm)</PresentationFormat>
  <Paragraphs>104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Mrs A. Hollis</cp:lastModifiedBy>
  <cp:revision>9</cp:revision>
  <cp:lastPrinted>2023-10-03T08:36:36Z</cp:lastPrinted>
  <dcterms:created xsi:type="dcterms:W3CDTF">2014-08-19T19:35:20Z</dcterms:created>
  <dcterms:modified xsi:type="dcterms:W3CDTF">2023-10-03T08:36:54Z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