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8238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7728" y="1612822"/>
            <a:ext cx="430277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SassoonPrimaryInfant" pitchFamily="2" charset="0"/>
              </a:rPr>
              <a:t>Christians believe that: </a:t>
            </a:r>
            <a:endParaRPr lang="en-GB" sz="16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Jesus </a:t>
            </a:r>
            <a:r>
              <a:rPr lang="en-GB" sz="1600" dirty="0">
                <a:latin typeface="SassoonPrimaryInfant" pitchFamily="2" charset="0"/>
              </a:rPr>
              <a:t>is God and that he was born as a baby in Bethlehem</a:t>
            </a:r>
            <a:r>
              <a:rPr lang="en-GB" sz="1600" dirty="0" smtClean="0">
                <a:latin typeface="SassoonPrimaryInfant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</a:t>
            </a:r>
            <a:r>
              <a:rPr lang="en-GB" sz="1600" dirty="0">
                <a:latin typeface="SassoonPrimaryInfant" pitchFamily="2" charset="0"/>
              </a:rPr>
              <a:t>Bible points out that his birth showed that he was extraordinary (for example, he is worshipped as a king, in Matthew) and that he came to bring good news (for example, to the poor, in Luke).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They </a:t>
            </a:r>
            <a:r>
              <a:rPr lang="en-GB" sz="1600" dirty="0">
                <a:latin typeface="SassoonPrimaryInfant" pitchFamily="2" charset="0"/>
              </a:rPr>
              <a:t>should celebrate Jesus’ birth; Advent for Christians is a time of getting ready for Jesus’ coming.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Mary </a:t>
            </a:r>
            <a:r>
              <a:rPr lang="en-GB" sz="1600" dirty="0">
                <a:latin typeface="SassoonPrimaryInfant" pitchFamily="2" charset="0"/>
              </a:rPr>
              <a:t>and Joseph were told to call their child ‘Jesus’, meaning ‘he saves’ or ‘saving one’.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Mary </a:t>
            </a:r>
            <a:r>
              <a:rPr lang="en-GB" sz="1600" dirty="0">
                <a:latin typeface="SassoonPrimaryInfant" pitchFamily="2" charset="0"/>
              </a:rPr>
              <a:t>is herself a model of selfless ‘helping’.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Christians </a:t>
            </a:r>
            <a:r>
              <a:rPr lang="en-GB" sz="1600" dirty="0">
                <a:latin typeface="SassoonPrimaryInfant" pitchFamily="2" charset="0"/>
              </a:rPr>
              <a:t>celebrate the coming of God’s Son to rescue people, and to model the need for humans to help others. </a:t>
            </a: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266" y="789348"/>
            <a:ext cx="16348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Vocabulary</a:t>
            </a: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Jesus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nativity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Gospel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Bethlehem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Matthew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Luke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Advent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incarnation 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i="1" dirty="0">
                <a:latin typeface="SassoonPrimaryInfant" pitchFamily="2" charset="0"/>
              </a:rPr>
              <a:t>carne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>
                <a:latin typeface="SassoonPrimaryInfant" pitchFamily="2" charset="0"/>
              </a:rPr>
              <a:t>incarnate</a:t>
            </a:r>
            <a:endParaRPr lang="en-GB" sz="1600" dirty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52221" y="1069934"/>
            <a:ext cx="306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Knowledge Building Blocks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51128" y="1612822"/>
            <a:ext cx="356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assoonPrimaryInfant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SassoonPrimaryInfan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</a:t>
            </a:r>
            <a:r>
              <a:rPr lang="en-GB" b="1" dirty="0" smtClean="0">
                <a:latin typeface="SassoonPrimaryInfant" pitchFamily="2" charset="0"/>
              </a:rPr>
              <a:t>2</a:t>
            </a:r>
            <a:endParaRPr lang="en-GB" b="1" dirty="0" smtClean="0">
              <a:latin typeface="SassoonPrimaryInfant" pitchFamily="2" charset="0"/>
            </a:endParaRP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2</a:t>
            </a:r>
            <a:endParaRPr lang="en-GB" b="1" dirty="0">
              <a:latin typeface="SassoonPrimaryInfant" pitchFamily="2" charset="0"/>
            </a:endParaRPr>
          </a:p>
        </p:txBody>
      </p:sp>
      <p:pic>
        <p:nvPicPr>
          <p:cNvPr id="24" name="Picture 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tangle 24"/>
          <p:cNvSpPr/>
          <p:nvPr/>
        </p:nvSpPr>
        <p:spPr>
          <a:xfrm>
            <a:off x="3981820" y="227529"/>
            <a:ext cx="59186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Why does Christmas matter to Christians?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2"/>
          <p:cNvSpPr txBox="1"/>
          <p:nvPr/>
        </p:nvSpPr>
        <p:spPr>
          <a:xfrm>
            <a:off x="477436" y="264826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Incarnation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  <p:sp>
        <p:nvSpPr>
          <p:cNvPr id="30" name="Rectangle 29"/>
          <p:cNvSpPr/>
          <p:nvPr/>
        </p:nvSpPr>
        <p:spPr>
          <a:xfrm flipV="1">
            <a:off x="1069075" y="3591638"/>
            <a:ext cx="428807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543598" y="200831"/>
            <a:ext cx="845393" cy="524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9512" y="1327647"/>
            <a:ext cx="2314895" cy="329031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062773" y="1069934"/>
            <a:ext cx="306203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Key Bible Stories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sz="1600" dirty="0" smtClean="0">
                <a:latin typeface="SassoonPrimaryInfant" pitchFamily="2" charset="0"/>
              </a:rPr>
              <a:t>Luke 1:26-38 and 2:1-20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Mary is visited by the Angel Gabriel who tells her that she is to have a baby who is the Son of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Joseph is engaged to Mary and they travel to Bethlehem to be registered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Mary and Joseph stay in a stable as all the inns are full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Mary has her baby in the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Angels appear to shepherds to tell them to go to Bethlehem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Shepherds visit the baby</a:t>
            </a:r>
            <a:endParaRPr lang="en-GB" sz="1600" dirty="0">
              <a:latin typeface="SassoonPrimaryInfant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944" y="5977729"/>
            <a:ext cx="1148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SassoonPrimaryInfant" pitchFamily="2" charset="0"/>
              </a:rPr>
              <a:t>Christians try to help others, and </a:t>
            </a:r>
            <a:r>
              <a:rPr lang="en-GB" sz="1600" dirty="0" smtClean="0">
                <a:latin typeface="SassoonPrimaryInfant" pitchFamily="2" charset="0"/>
              </a:rPr>
              <a:t>want </a:t>
            </a:r>
            <a:r>
              <a:rPr lang="en-GB" sz="1600" dirty="0">
                <a:latin typeface="SassoonPrimaryInfant" pitchFamily="2" charset="0"/>
              </a:rPr>
              <a:t>to care for others, and it is not only Christians who celebrate </a:t>
            </a:r>
            <a:r>
              <a:rPr lang="en-GB" sz="1600" dirty="0" smtClean="0">
                <a:latin typeface="SassoonPrimaryInfant" pitchFamily="2" charset="0"/>
              </a:rPr>
              <a:t>Christmas.  It is only </a:t>
            </a:r>
            <a:r>
              <a:rPr lang="en-GB" sz="1600" dirty="0">
                <a:latin typeface="SassoonPrimaryInfant" pitchFamily="2" charset="0"/>
              </a:rPr>
              <a:t>Christians who believe Jesus is God in the </a:t>
            </a:r>
            <a:r>
              <a:rPr lang="en-GB" sz="1600" dirty="0" smtClean="0">
                <a:latin typeface="SassoonPrimaryInfant" pitchFamily="2" charset="0"/>
              </a:rPr>
              <a:t>flesh.</a:t>
            </a:r>
            <a:endParaRPr lang="en-GB" sz="16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272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Mrs J Paskhin</cp:lastModifiedBy>
  <cp:revision>23</cp:revision>
  <dcterms:created xsi:type="dcterms:W3CDTF">2022-04-10T08:28:58Z</dcterms:created>
  <dcterms:modified xsi:type="dcterms:W3CDTF">2022-07-07T06:27:13Z</dcterms:modified>
</cp:coreProperties>
</file>