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>
        <p:scale>
          <a:sx n="70" d="100"/>
          <a:sy n="70" d="100"/>
        </p:scale>
        <p:origin x="10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35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17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34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28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22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6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78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13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43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23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10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97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122554"/>
            <a:ext cx="1526100" cy="646500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 </a:t>
            </a:r>
            <a:r>
              <a:rPr lang="en-GB" b="1" dirty="0">
                <a:solidFill>
                  <a:schemeClr val="dk1"/>
                </a:solidFill>
                <a:sym typeface="Arial"/>
              </a:rPr>
              <a:t>2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9;p1"/>
          <p:cNvSpPr txBox="1"/>
          <p:nvPr/>
        </p:nvSpPr>
        <p:spPr>
          <a:xfrm>
            <a:off x="-2223753" y="277543"/>
            <a:ext cx="101063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chemeClr val="dk1"/>
                </a:solidFill>
                <a:latin typeface="SassoonPrimaryInfant" pitchFamily="2" charset="0"/>
                <a:ea typeface="Arial"/>
                <a:cs typeface="Arial"/>
                <a:sym typeface="Arial"/>
              </a:rPr>
              <a:t>Creating Media – Animation</a:t>
            </a:r>
            <a:endParaRPr sz="2800" dirty="0">
              <a:solidFill>
                <a:schemeClr val="dk1"/>
              </a:solidFill>
              <a:latin typeface="SassoonPrimaryInfan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73799" y="719160"/>
            <a:ext cx="21597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animation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sequence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images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c</a:t>
            </a:r>
            <a:r>
              <a:rPr lang="en-GB" sz="1600" dirty="0" smtClean="0">
                <a:latin typeface="SassoonPrimaryInfant" pitchFamily="2" charset="0"/>
              </a:rPr>
              <a:t>apturing device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storyboard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capture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onion skinning tool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subject position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frames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media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exported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shared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s</a:t>
            </a:r>
            <a:r>
              <a:rPr lang="en-GB" sz="1600" dirty="0" smtClean="0">
                <a:latin typeface="SassoonPrimaryInfant" pitchFamily="2" charset="0"/>
              </a:rPr>
              <a:t>top-frame animation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evaluate</a:t>
            </a:r>
          </a:p>
          <a:p>
            <a:pPr algn="ctr"/>
            <a:endParaRPr lang="en-GB" sz="1600" dirty="0" smtClean="0">
              <a:latin typeface="SassoonPrimaryInfant" pitchFamily="2" charset="0"/>
            </a:endParaRPr>
          </a:p>
          <a:p>
            <a:endParaRPr lang="en-GB" sz="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14647"/>
            <a:ext cx="510426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SassoonPrimaryInfant" pitchFamily="2" charset="0"/>
              </a:rPr>
              <a:t>Knowledge Building Blocks: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explain that an animation is made up of a sequence of images.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identify that a capturing device needs to be in a fixed position.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set up the work area with an awareness of what will be captured.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plan an animation using a storyboard.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capture an image.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use the onion skinning tool to review subject position.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move a subject between captures.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recognise that smaller movements create smoother animation.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explain the need for consistency in working.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review a captured sequence of frames as an animation.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remove frames to improve an animation.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explain the impact of adding other media to an animation.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add media to enhance an animation.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review a completed project.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explain that a project must be exported so it can be shared. </a:t>
            </a:r>
            <a:endParaRPr lang="en-GB" sz="1600" dirty="0" smtClean="0">
              <a:latin typeface="SassoonPrimaryInfant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1047" y="1046568"/>
            <a:ext cx="263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Stop-Frame Animation:</a:t>
            </a:r>
            <a:endParaRPr lang="en-GB" b="1" u="sng" dirty="0">
              <a:latin typeface="SassoonPrimaryInfant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9F7FC"/>
              </a:clrFrom>
              <a:clrTo>
                <a:srgbClr val="E9F7FC">
                  <a:alpha val="0"/>
                </a:srgbClr>
              </a:clrTo>
            </a:clrChange>
          </a:blip>
          <a:srcRect l="30315" t="43424" r="15351" b="36614"/>
          <a:stretch/>
        </p:blipFill>
        <p:spPr>
          <a:xfrm>
            <a:off x="5240044" y="1508777"/>
            <a:ext cx="5056862" cy="1152536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5217267" y="2827595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Application:</a:t>
            </a:r>
            <a:endParaRPr lang="en-GB" b="1" u="sng" dirty="0">
              <a:latin typeface="SassoonPrimaryInfant" pitchFamily="2" charset="0"/>
            </a:endParaRPr>
          </a:p>
        </p:txBody>
      </p:sp>
      <p:pic>
        <p:nvPicPr>
          <p:cNvPr id="90" name="Google Shape;4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1141" y="3033318"/>
            <a:ext cx="1931764" cy="144666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1" name="Rectangle 90"/>
          <p:cNvSpPr/>
          <p:nvPr/>
        </p:nvSpPr>
        <p:spPr>
          <a:xfrm>
            <a:off x="5586510" y="3509744"/>
            <a:ext cx="819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latin typeface="SassoonPrimaryInfant" pitchFamily="2" charset="0"/>
              </a:rPr>
              <a:t>iMotion</a:t>
            </a:r>
            <a:endParaRPr lang="en-GB" sz="1600" dirty="0">
              <a:latin typeface="SassoonPrimaryInfant" pitchFamily="2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975153" y="4734654"/>
            <a:ext cx="215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Media and Effects:</a:t>
            </a:r>
            <a:endParaRPr lang="en-GB" b="1" u="sng" dirty="0">
              <a:latin typeface="SassoonPrimaryInfant" pitchFamily="2" charset="0"/>
            </a:endParaRPr>
          </a:p>
        </p:txBody>
      </p:sp>
      <p:pic>
        <p:nvPicPr>
          <p:cNvPr id="93" name="Google Shape;17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541" y="5416803"/>
            <a:ext cx="1390351" cy="107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17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06924" y="4899545"/>
            <a:ext cx="2029649" cy="101297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176;p26"/>
          <p:cNvSpPr/>
          <p:nvPr/>
        </p:nvSpPr>
        <p:spPr>
          <a:xfrm rot="5400000">
            <a:off x="7677497" y="4974382"/>
            <a:ext cx="413100" cy="437767"/>
          </a:xfrm>
          <a:prstGeom prst="triangle">
            <a:avLst>
              <a:gd name="adj" fmla="val 52177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77;p26"/>
          <p:cNvSpPr/>
          <p:nvPr/>
        </p:nvSpPr>
        <p:spPr>
          <a:xfrm rot="-5539831">
            <a:off x="7987008" y="4982619"/>
            <a:ext cx="413142" cy="437767"/>
          </a:xfrm>
          <a:prstGeom prst="triangle">
            <a:avLst>
              <a:gd name="adj" fmla="val 52177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8;p26"/>
          <p:cNvSpPr/>
          <p:nvPr/>
        </p:nvSpPr>
        <p:spPr>
          <a:xfrm>
            <a:off x="6926491" y="5683220"/>
            <a:ext cx="729300" cy="698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" name="Google Shape;179;p26"/>
          <p:cNvCxnSpPr/>
          <p:nvPr/>
        </p:nvCxnSpPr>
        <p:spPr>
          <a:xfrm>
            <a:off x="8575094" y="5951225"/>
            <a:ext cx="0" cy="491700"/>
          </a:xfrm>
          <a:prstGeom prst="straightConnector1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180;p26"/>
          <p:cNvCxnSpPr/>
          <p:nvPr/>
        </p:nvCxnSpPr>
        <p:spPr>
          <a:xfrm>
            <a:off x="8717644" y="5951250"/>
            <a:ext cx="0" cy="491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81;p26"/>
          <p:cNvCxnSpPr/>
          <p:nvPr/>
        </p:nvCxnSpPr>
        <p:spPr>
          <a:xfrm>
            <a:off x="8780669" y="5951250"/>
            <a:ext cx="0" cy="491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82;p26"/>
          <p:cNvCxnSpPr/>
          <p:nvPr/>
        </p:nvCxnSpPr>
        <p:spPr>
          <a:xfrm>
            <a:off x="8357657" y="5951250"/>
            <a:ext cx="0" cy="491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83;p26"/>
          <p:cNvCxnSpPr/>
          <p:nvPr/>
        </p:nvCxnSpPr>
        <p:spPr>
          <a:xfrm>
            <a:off x="8420682" y="5951250"/>
            <a:ext cx="0" cy="491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84;p26"/>
          <p:cNvSpPr txBox="1"/>
          <p:nvPr/>
        </p:nvSpPr>
        <p:spPr>
          <a:xfrm>
            <a:off x="9276961" y="6032270"/>
            <a:ext cx="24891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Impact"/>
                <a:ea typeface="Impact"/>
                <a:cs typeface="Impact"/>
                <a:sym typeface="Impact"/>
              </a:rPr>
              <a:t>My Movie</a:t>
            </a:r>
            <a:endParaRPr sz="3600" b="1" dirty="0"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0010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197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SassoonPrimaryInfant</vt:lpstr>
      <vt:lpstr>Office Theme</vt:lpstr>
      <vt:lpstr>PowerPoint Presentation</vt:lpstr>
    </vt:vector>
  </TitlesOfParts>
  <Company>Tenterden Schools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Groves</dc:creator>
  <cp:lastModifiedBy>Miss J Groves</cp:lastModifiedBy>
  <cp:revision>122</cp:revision>
  <dcterms:created xsi:type="dcterms:W3CDTF">2022-07-09T10:08:24Z</dcterms:created>
  <dcterms:modified xsi:type="dcterms:W3CDTF">2022-08-14T13:56:34Z</dcterms:modified>
</cp:coreProperties>
</file>