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667467" y="1801936"/>
            <a:ext cx="32128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 pet is an animal that lives in the home.  Pets are usually animals that are safe to keep and are not a danger to others.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All pets were once wild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Pets need to be looked after carefully as they depend on humans to feed them and keep them safe and their habitat appropriate.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Different types of pets will need different food and different types of homes.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Some pets may need toys to keep them entertained.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 vet will look after your pet if they are unwell.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 smtClean="0">
                <a:latin typeface="SassoonPrimaryInfant" pitchFamily="2" charset="0"/>
              </a:rPr>
              <a:t>pet</a:t>
            </a:r>
          </a:p>
          <a:p>
            <a:r>
              <a:rPr lang="en-GB" sz="1600" dirty="0" smtClean="0">
                <a:latin typeface="SassoonPrimaryInfant" pitchFamily="2" charset="0"/>
              </a:rPr>
              <a:t>predator</a:t>
            </a:r>
          </a:p>
          <a:p>
            <a:r>
              <a:rPr lang="en-GB" sz="1600" dirty="0" smtClean="0">
                <a:latin typeface="SassoonPrimaryInfant" pitchFamily="2" charset="0"/>
              </a:rPr>
              <a:t>carnivore</a:t>
            </a:r>
          </a:p>
          <a:p>
            <a:r>
              <a:rPr lang="en-GB" sz="1600" dirty="0" smtClean="0">
                <a:latin typeface="SassoonPrimaryInfant" pitchFamily="2" charset="0"/>
              </a:rPr>
              <a:t>herbivore</a:t>
            </a:r>
          </a:p>
          <a:p>
            <a:r>
              <a:rPr lang="en-GB" sz="1600" dirty="0" smtClean="0">
                <a:latin typeface="SassoonPrimaryInfant" pitchFamily="2" charset="0"/>
              </a:rPr>
              <a:t>habitat</a:t>
            </a:r>
          </a:p>
          <a:p>
            <a:r>
              <a:rPr lang="en-GB" sz="1600" dirty="0" smtClean="0">
                <a:latin typeface="SassoonPrimaryInfant" pitchFamily="2" charset="0"/>
              </a:rPr>
              <a:t>wild animal</a:t>
            </a:r>
          </a:p>
          <a:p>
            <a:r>
              <a:rPr lang="en-GB" sz="1600" dirty="0" smtClean="0">
                <a:latin typeface="SassoonPrimaryInfant" pitchFamily="2" charset="0"/>
              </a:rPr>
              <a:t>vet</a:t>
            </a:r>
          </a:p>
          <a:p>
            <a:endParaRPr lang="en-GB" sz="1400" dirty="0" smtClean="0">
              <a:latin typeface="SassoonPrimaryInfant" pitchFamily="2" charset="0"/>
            </a:endParaRPr>
          </a:p>
          <a:p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6460" y="1309494"/>
            <a:ext cx="222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Pets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193205" y="1307361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Predators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22277" y="1508216"/>
            <a:ext cx="356040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Many of our pets are descended from dangerous animals.  For example, dogs are in the wolf family and cats in the same family as lions and tigers.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Sharks are one of the most fearsome creatures on the planet.  The great white shark is the largest predatory fish in nature.  They can live for up to 70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largest animal is the Antarctic blue whale.  Its tongue can weigh the same as an elephant!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largest land animal is the elephant and they spend 16 hours a day just eating!  Elephants are herbivores.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world’s smallest bird is the bee hummingbird.  Their wings beat 80 times a second.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1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4810776" y="193317"/>
            <a:ext cx="549407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are all animals not suitable as pets?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428732" y="204517"/>
            <a:ext cx="484783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Pets or Predators?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9075" y="2693158"/>
            <a:ext cx="250209" cy="8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 flipV="1">
            <a:off x="1069075" y="3591638"/>
            <a:ext cx="42880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42" name="Picture 18" descr="America's Most Popular Dog Breeds &amp; How to Pick the Right One for Yo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9" y="2900841"/>
            <a:ext cx="1231509" cy="92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at training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29" y="1658312"/>
            <a:ext cx="885833" cy="11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hat did I learn from my lovely pet rabbit? The truth about mortality |  Pets | The Guardi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59" y="3918920"/>
            <a:ext cx="1237023" cy="92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5 Great Pet Lizards - Reptiles Magaz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34" y="4948222"/>
            <a:ext cx="1263454" cy="83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wolf | Species &amp; Facts | Britannic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57" y="1676693"/>
            <a:ext cx="1297277" cy="85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Great White Sharks May Befriend Each Other, Research Finds | PEOPLE.co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58" y="2609758"/>
            <a:ext cx="1294178" cy="86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Blue whale – Australian Antarctic Program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57" y="3546410"/>
            <a:ext cx="1294179" cy="86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elephant | Description, Habitat, Scientific Names, Weight, &amp; Facts |  Britannic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57" y="4483061"/>
            <a:ext cx="1265616" cy="84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8200" y="5419714"/>
            <a:ext cx="1317436" cy="80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19</cp:revision>
  <dcterms:created xsi:type="dcterms:W3CDTF">2022-04-10T08:28:58Z</dcterms:created>
  <dcterms:modified xsi:type="dcterms:W3CDTF">2022-07-05T15:58:53Z</dcterms:modified>
</cp:coreProperties>
</file>