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52" d="100"/>
          <a:sy n="52" d="100"/>
        </p:scale>
        <p:origin x="115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1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7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9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5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3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4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5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2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8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5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B61A1-8BC1-436F-BC53-5816BAFE4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0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77" y="12716"/>
            <a:ext cx="10307783" cy="940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381914" y="916986"/>
            <a:ext cx="163483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itchFamily="2" charset="0"/>
              </a:rPr>
              <a:t>Key Vocabulary</a:t>
            </a:r>
          </a:p>
          <a:p>
            <a:endParaRPr lang="en-GB" sz="500" dirty="0" smtClean="0">
              <a:latin typeface="SassoonCRInfant" panose="02010503020300020003" pitchFamily="2" charset="0"/>
            </a:endParaRPr>
          </a:p>
          <a:p>
            <a:endParaRPr lang="en-GB" sz="500" dirty="0" smtClean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position</a:t>
            </a:r>
          </a:p>
          <a:p>
            <a:r>
              <a:rPr lang="en-GB" dirty="0" smtClean="0">
                <a:latin typeface="SassoonPrimaryInfant" pitchFamily="2" charset="0"/>
              </a:rPr>
              <a:t>sundial clockwise transparent, opaque </a:t>
            </a:r>
          </a:p>
          <a:p>
            <a:r>
              <a:rPr lang="en-GB" dirty="0" smtClean="0">
                <a:latin typeface="SassoonPrimaryInfant" pitchFamily="2" charset="0"/>
              </a:rPr>
              <a:t>light</a:t>
            </a:r>
          </a:p>
          <a:p>
            <a:r>
              <a:rPr lang="en-GB" dirty="0" smtClean="0">
                <a:latin typeface="SassoonPrimaryInfant" pitchFamily="2" charset="0"/>
              </a:rPr>
              <a:t>shadow</a:t>
            </a:r>
          </a:p>
          <a:p>
            <a:r>
              <a:rPr lang="en-GB" dirty="0" smtClean="0">
                <a:latin typeface="SassoonPrimaryInfant" pitchFamily="2" charset="0"/>
              </a:rPr>
              <a:t>mirror reflection reflective</a:t>
            </a:r>
          </a:p>
          <a:p>
            <a:r>
              <a:rPr lang="en-GB" dirty="0" smtClean="0">
                <a:latin typeface="SassoonPrimaryInfant" pitchFamily="2" charset="0"/>
              </a:rPr>
              <a:t>solid</a:t>
            </a:r>
          </a:p>
          <a:p>
            <a:r>
              <a:rPr lang="en-GB" dirty="0" smtClean="0">
                <a:latin typeface="SassoonPrimaryInfant" pitchFamily="2" charset="0"/>
              </a:rPr>
              <a:t>surfaces</a:t>
            </a:r>
          </a:p>
          <a:p>
            <a:r>
              <a:rPr lang="en-GB" dirty="0" smtClean="0">
                <a:latin typeface="SassoonPrimaryInfant" pitchFamily="2" charset="0"/>
              </a:rPr>
              <a:t>absence </a:t>
            </a:r>
          </a:p>
          <a:p>
            <a:r>
              <a:rPr lang="en-GB" dirty="0" smtClean="0">
                <a:latin typeface="SassoonPrimaryInfant" pitchFamily="2" charset="0"/>
              </a:rPr>
              <a:t>protect</a:t>
            </a: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0617" y="153325"/>
            <a:ext cx="152613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SassoonPrimaryInfant" pitchFamily="2" charset="0"/>
              </a:rPr>
              <a:t>YEAR 3</a:t>
            </a:r>
          </a:p>
          <a:p>
            <a:pPr algn="ctr"/>
            <a:r>
              <a:rPr lang="en-GB" b="1" dirty="0" smtClean="0">
                <a:latin typeface="SassoonPrimaryInfant" pitchFamily="2" charset="0"/>
              </a:rPr>
              <a:t>Term </a:t>
            </a:r>
            <a:r>
              <a:rPr lang="en-GB" b="1" dirty="0" smtClean="0">
                <a:latin typeface="SassoonPrimaryInfant" pitchFamily="2" charset="0"/>
              </a:rPr>
              <a:t>5</a:t>
            </a:r>
            <a:endParaRPr lang="en-GB" b="1" dirty="0">
              <a:latin typeface="SassoonPrimaryInfant" pitchFamily="2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4620939" y="58037"/>
            <a:ext cx="5497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SassoonPrimaryInfant" pitchFamily="2" charset="0"/>
              </a:rPr>
              <a:t>Do living things need different things to </a:t>
            </a:r>
            <a:r>
              <a:rPr lang="en-GB" sz="2800" dirty="0" smtClean="0">
                <a:solidFill>
                  <a:schemeClr val="bg1"/>
                </a:solidFill>
                <a:latin typeface="SassoonPrimaryInfant" pitchFamily="2" charset="0"/>
              </a:rPr>
              <a:t>survive</a:t>
            </a:r>
            <a:r>
              <a:rPr lang="en-GB" sz="2400" i="1" dirty="0" smtClean="0">
                <a:solidFill>
                  <a:schemeClr val="bg1"/>
                </a:solidFill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-1403719" y="334045"/>
            <a:ext cx="72512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SassoonPrimaryInfant" pitchFamily="2" charset="0"/>
                <a:cs typeface="Times New Roman"/>
              </a:rPr>
              <a:t>Plants – life cycles</a:t>
            </a:r>
            <a:endParaRPr sz="2000" dirty="0">
              <a:latin typeface="SassoonPrimaryInfant" pitchFamily="2" charset="0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3319" y="1245890"/>
            <a:ext cx="306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itchFamily="2" charset="0"/>
              </a:rPr>
              <a:t>Key Facts</a:t>
            </a:r>
          </a:p>
          <a:p>
            <a:endParaRPr lang="en-GB" dirty="0">
              <a:latin typeface="SassoonPrimaryInfant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769" y="1641112"/>
            <a:ext cx="41806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There </a:t>
            </a:r>
            <a:r>
              <a:rPr lang="en-GB" sz="1600" dirty="0" smtClean="0">
                <a:latin typeface="SassoonPrimaryInfant" pitchFamily="2" charset="0"/>
              </a:rPr>
              <a:t>are tiny strands on roots which absorb the water and nutrients from the soil.  These are called root hairs.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assoonPrimaryInfant" pitchFamily="2" charset="0"/>
              </a:rPr>
              <a:t>The xylem and phloem are a bit like veins – they go right from the roots, through the stem, to leaves.  They transport water, food and nutrients.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assoonPrimaryInfant" pitchFamily="2" charset="0"/>
              </a:rPr>
              <a:t>Water escapes from the leaves, which forces the plant to suck more water up via the xylem to replace what it has lost.  This is called transpiration.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The petal is bright and pretty to attract insects.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assoonPrimaryInfant" pitchFamily="2" charset="0"/>
              </a:rPr>
              <a:t>The anther makes pollen and is held up by the filament.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The stigma </a:t>
            </a:r>
            <a:r>
              <a:rPr lang="en-GB" sz="1600" dirty="0">
                <a:latin typeface="SassoonPrimaryInfant" pitchFamily="2" charset="0"/>
              </a:rPr>
              <a:t>is sticky to stop the pollen dropping, and this sits on a tall style to make sure the insect can find </a:t>
            </a:r>
            <a:r>
              <a:rPr lang="en-GB" sz="1600" dirty="0" smtClean="0">
                <a:latin typeface="SassoonPrimaryInfant" pitchFamily="2" charset="0"/>
              </a:rPr>
              <a:t>it.</a:t>
            </a:r>
            <a:endParaRPr lang="en-GB" sz="1600" dirty="0">
              <a:latin typeface="SassoonPrimaryInfant" pitchFamily="2" charset="0"/>
            </a:endParaRPr>
          </a:p>
          <a:p>
            <a:endParaRPr lang="en-GB" sz="1600" dirty="0" smtClean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SassoonPrimaryInfant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latin typeface="SassoonCRInfant" panose="02010503020300020003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56995" y="5901118"/>
            <a:ext cx="663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err="1" smtClean="0">
                <a:latin typeface="SassoonPrimaryInfant" pitchFamily="2" charset="0"/>
              </a:rPr>
              <a:t>Warfa</a:t>
            </a:r>
            <a:r>
              <a:rPr lang="en-GB" sz="1600" dirty="0" smtClean="0">
                <a:latin typeface="SassoonPrimaryInfant" pitchFamily="2" charset="0"/>
              </a:rPr>
              <a:t> is </a:t>
            </a:r>
            <a:r>
              <a:rPr lang="en-GB" sz="1600" dirty="0">
                <a:latin typeface="SassoonPrimaryInfant" pitchFamily="2" charset="0"/>
              </a:rPr>
              <a:t>a </a:t>
            </a:r>
            <a:r>
              <a:rPr lang="en-GB" sz="1600" dirty="0" smtClean="0">
                <a:latin typeface="SassoonPrimaryInfant" pitchFamily="2" charset="0"/>
              </a:rPr>
              <a:t>Somali scientist</a:t>
            </a:r>
            <a:r>
              <a:rPr lang="en-GB" sz="1600" dirty="0">
                <a:latin typeface="SassoonPrimaryInfant" pitchFamily="2" charset="0"/>
              </a:rPr>
              <a:t> specializing in </a:t>
            </a:r>
            <a:r>
              <a:rPr lang="en-GB" sz="1600" dirty="0" smtClean="0">
                <a:latin typeface="SassoonPrimaryInfant" pitchFamily="2" charset="0"/>
              </a:rPr>
              <a:t>botany, </a:t>
            </a:r>
            <a:r>
              <a:rPr lang="en-GB" sz="1600" dirty="0">
                <a:latin typeface="SassoonPrimaryInfant" pitchFamily="2" charset="0"/>
              </a:rPr>
              <a:t>who with his colleague </a:t>
            </a:r>
            <a:r>
              <a:rPr lang="en-GB" sz="1600" dirty="0" smtClean="0">
                <a:latin typeface="SassoonPrimaryInfant" pitchFamily="2" charset="0"/>
              </a:rPr>
              <a:t>Mats </a:t>
            </a:r>
            <a:r>
              <a:rPr lang="en-GB" sz="1600" dirty="0" err="1" smtClean="0">
                <a:latin typeface="SassoonPrimaryInfant" pitchFamily="2" charset="0"/>
              </a:rPr>
              <a:t>Thulin</a:t>
            </a:r>
            <a:r>
              <a:rPr lang="en-GB" sz="1600" dirty="0">
                <a:latin typeface="SassoonPrimaryInfant" pitchFamily="2" charset="0"/>
              </a:rPr>
              <a:t> discovered </a:t>
            </a:r>
            <a:r>
              <a:rPr lang="en-GB" sz="1600" dirty="0" smtClean="0">
                <a:latin typeface="SassoonPrimaryInfant" pitchFamily="2" charset="0"/>
              </a:rPr>
              <a:t>a new type of cyclamen flower, the newest species</a:t>
            </a:r>
            <a:r>
              <a:rPr lang="en-GB" sz="1600" dirty="0">
                <a:latin typeface="SassoonPrimaryInfant" pitchFamily="2" charset="0"/>
              </a:rPr>
              <a:t> to be described.</a:t>
            </a:r>
            <a:endParaRPr lang="en-GB" sz="1050" dirty="0">
              <a:latin typeface="SassoonPrimaryInfa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37299" y="5441410"/>
            <a:ext cx="306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itchFamily="2" charset="0"/>
              </a:rPr>
              <a:t>Ahmed </a:t>
            </a:r>
            <a:r>
              <a:rPr lang="en-GB" dirty="0" err="1" smtClean="0">
                <a:latin typeface="SassoonPrimaryInfant" pitchFamily="2" charset="0"/>
              </a:rPr>
              <a:t>Mumin</a:t>
            </a:r>
            <a:r>
              <a:rPr lang="en-GB" dirty="0" smtClean="0">
                <a:latin typeface="SassoonPrimaryInfant" pitchFamily="2" charset="0"/>
              </a:rPr>
              <a:t> </a:t>
            </a:r>
            <a:r>
              <a:rPr lang="en-GB" dirty="0" err="1" smtClean="0">
                <a:latin typeface="SassoonPrimaryInfant" pitchFamily="2" charset="0"/>
              </a:rPr>
              <a:t>Warfa</a:t>
            </a:r>
            <a:endParaRPr lang="en-GB" dirty="0" smtClean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</p:txBody>
      </p:sp>
      <p:pic>
        <p:nvPicPr>
          <p:cNvPr id="62" name="Picture 61" descr="A picture containing indoor&#10;&#10;Description automatically generated">
            <a:extLst>
              <a:ext uri="{FF2B5EF4-FFF2-40B4-BE49-F238E27FC236}">
                <a16:creationId xmlns:a16="http://schemas.microsoft.com/office/drawing/2014/main" id="{672606FF-A654-D043-AF21-FF74AEDA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323" y="1011806"/>
            <a:ext cx="1466841" cy="929537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279761" y="1985660"/>
            <a:ext cx="306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Infant" pitchFamily="2" charset="0"/>
              </a:rPr>
              <a:t>r</a:t>
            </a:r>
            <a:r>
              <a:rPr lang="en-GB" dirty="0" smtClean="0">
                <a:latin typeface="SassoonPrimaryInfant" pitchFamily="2" charset="0"/>
              </a:rPr>
              <a:t>oot hairs</a:t>
            </a:r>
            <a:endParaRPr lang="en-GB" dirty="0" smtClean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1AB610C-DFCC-084D-9F92-FA71B387F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431" y="2251279"/>
            <a:ext cx="2580388" cy="175432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222323" y="3968971"/>
            <a:ext cx="306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itchFamily="2" charset="0"/>
              </a:rPr>
              <a:t>xylem and phloem</a:t>
            </a:r>
            <a:endParaRPr lang="en-GB" dirty="0" smtClean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</p:txBody>
      </p:sp>
      <p:pic>
        <p:nvPicPr>
          <p:cNvPr id="66" name="Picture 65" descr="A picture containing person&#10;&#10;Description automatically generated">
            <a:extLst>
              <a:ext uri="{FF2B5EF4-FFF2-40B4-BE49-F238E27FC236}">
                <a16:creationId xmlns:a16="http://schemas.microsoft.com/office/drawing/2014/main" id="{548D0EC5-8B24-2D4E-AF52-8C6A6A76C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364" y="4476251"/>
            <a:ext cx="1341800" cy="86690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285431" y="5376775"/>
            <a:ext cx="306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itchFamily="2" charset="0"/>
              </a:rPr>
              <a:t>transpiration</a:t>
            </a:r>
            <a:endParaRPr lang="en-GB" dirty="0" smtClean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</p:txBody>
      </p:sp>
      <p:pic>
        <p:nvPicPr>
          <p:cNvPr id="68" name="Picture 67" descr="A picture containing indoor, table, cake&#10;&#10;Description automatically generated">
            <a:extLst>
              <a:ext uri="{FF2B5EF4-FFF2-40B4-BE49-F238E27FC236}">
                <a16:creationId xmlns:a16="http://schemas.microsoft.com/office/drawing/2014/main" id="{AED649C3-B7CE-7D4B-BCEB-41DFAC6B4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2815" y="2441923"/>
            <a:ext cx="2092680" cy="1569660"/>
          </a:xfrm>
          <a:prstGeom prst="rect">
            <a:avLst/>
          </a:prstGeom>
        </p:spPr>
      </p:pic>
      <p:pic>
        <p:nvPicPr>
          <p:cNvPr id="1032" name="Picture 8" descr="https://upload.wikimedia.org/wikipedia/commons/4/47/Ahmed_Mumin_Warf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 r="27574"/>
          <a:stretch/>
        </p:blipFill>
        <p:spPr bwMode="auto">
          <a:xfrm>
            <a:off x="10490617" y="5459770"/>
            <a:ext cx="778476" cy="112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4845</TotalTime>
  <Words>180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SassoonCRInfant</vt:lpstr>
      <vt:lpstr>SassoonPrimaryInfant</vt:lpstr>
      <vt:lpstr>Times New Roman</vt:lpstr>
      <vt:lpstr>Office Theme</vt:lpstr>
      <vt:lpstr>PowerPoint Presentation</vt:lpstr>
    </vt:vector>
  </TitlesOfParts>
  <Company>St Michaels CEP School, Tenterden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J Paskhin</dc:creator>
  <cp:lastModifiedBy>Mrs J Paskhin</cp:lastModifiedBy>
  <cp:revision>65</cp:revision>
  <dcterms:created xsi:type="dcterms:W3CDTF">2022-04-10T08:28:58Z</dcterms:created>
  <dcterms:modified xsi:type="dcterms:W3CDTF">2022-08-01T15:38:05Z</dcterms:modified>
</cp:coreProperties>
</file>