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hrlbsba4nFRSCAbLsG7sV3alnF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0877" y="0"/>
            <a:ext cx="10307783" cy="953691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10490618" y="122554"/>
            <a:ext cx="1526100" cy="646500"/>
          </a:xfrm>
          <a:prstGeom prst="rect">
            <a:avLst/>
          </a:prstGeom>
          <a:noFill/>
          <a:ln cap="flat" cmpd="sng" w="9525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YEAR 4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Term </a:t>
            </a:r>
            <a:r>
              <a:rPr b="1"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845" y="128958"/>
            <a:ext cx="562447" cy="756731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/>
          <p:nvPr/>
        </p:nvSpPr>
        <p:spPr>
          <a:xfrm>
            <a:off x="5624277" y="262189"/>
            <a:ext cx="5306145" cy="461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1" lang="en-GB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can magnets do?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-1137260" y="294254"/>
            <a:ext cx="7251215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Forces and Magnets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0561465" y="953691"/>
            <a:ext cx="1705763" cy="74789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Vocabulary: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attract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repel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compass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North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south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magnetic field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push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pull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gravity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surface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friction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lodestone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magnetic needle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pendulum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GB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GB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7314312" y="1093326"/>
            <a:ext cx="3273478" cy="21236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Scientists: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lang="en-GB" sz="16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Pierre Curie</a:t>
            </a:r>
            <a:r>
              <a:rPr lang="en-GB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He discovered that all magnetic materials sharply lose their magnetic properties when heated to a specific temperature. This was later called the ‘Curie Point’.</a:t>
            </a:r>
            <a:endParaRPr sz="16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2845" y="1115504"/>
            <a:ext cx="3743900" cy="5293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Facts:</a:t>
            </a:r>
            <a:endParaRPr b="1" sz="18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permanent magnet produces a magnetic field around it that enables it to stick to some types of metal, like iron.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Aluminium and copper are examples of metals which won’t stick to a magnet.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 items can be magnetised by stoking a magnet along them in one direction. This can be useful for things like magnetising a screwdriver.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Earth is a giant magnet, with a North and South Pole. It is magnetic because of the large amount of iron-rich molten rocks under its surface. The Earth’s magnetic field stretches into space.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compass works because it’s north end is drawn to align with the Earth’s magnetic field. A compass has helped people navigate for many years. 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41741" y="2693299"/>
            <a:ext cx="1206500" cy="927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540847" y="2891870"/>
            <a:ext cx="1343664" cy="108148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close up of a device&#10;&#10;Description automatically generated" id="94" name="Google Shape;94;p1"/>
          <p:cNvPicPr preferRelativeResize="0"/>
          <p:nvPr/>
        </p:nvPicPr>
        <p:blipFill rotWithShape="1">
          <a:blip r:embed="rId6">
            <a:alphaModFix/>
          </a:blip>
          <a:srcRect b="0" l="0" r="0" t="15633"/>
          <a:stretch/>
        </p:blipFill>
        <p:spPr>
          <a:xfrm rot="-466155">
            <a:off x="4398829" y="1387372"/>
            <a:ext cx="1616135" cy="1107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 rot="475372">
            <a:off x="5952239" y="1427665"/>
            <a:ext cx="1401234" cy="1011017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5001189" y="2370296"/>
            <a:ext cx="1643301" cy="344961"/>
          </a:xfrm>
          <a:prstGeom prst="roundRect">
            <a:avLst>
              <a:gd fmla="val 16667" name="adj"/>
            </a:avLst>
          </a:prstGeom>
          <a:solidFill>
            <a:srgbClr val="33CCCB"/>
          </a:solidFill>
          <a:ln cap="flat" cmpd="sng" w="12700">
            <a:solidFill>
              <a:srgbClr val="33CCC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4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rPr>
              <a:t>types of magnet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 rot="-805617">
            <a:off x="4538307" y="1232324"/>
            <a:ext cx="1007918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bar magnet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 rot="-805617">
            <a:off x="6149219" y="1300666"/>
            <a:ext cx="1007918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ring magnet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 rot="-805617">
            <a:off x="4510723" y="2932911"/>
            <a:ext cx="1108797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disc magnet</a:t>
            </a:r>
            <a:endParaRPr/>
          </a:p>
        </p:txBody>
      </p:sp>
      <p:sp>
        <p:nvSpPr>
          <p:cNvPr id="100" name="Google Shape;100;p1"/>
          <p:cNvSpPr txBox="1"/>
          <p:nvPr/>
        </p:nvSpPr>
        <p:spPr>
          <a:xfrm rot="-805617">
            <a:off x="6373495" y="3436133"/>
            <a:ext cx="1007918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horseshoe magnet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4792477" y="4149969"/>
            <a:ext cx="2642955" cy="2339102"/>
          </a:xfrm>
          <a:prstGeom prst="rect">
            <a:avLst/>
          </a:prstGeom>
          <a:noFill/>
          <a:ln cap="flat" cmpd="sng" w="19050">
            <a:solidFill>
              <a:srgbClr val="33CCC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400">
                <a:solidFill>
                  <a:srgbClr val="33CCCB"/>
                </a:solidFill>
                <a:latin typeface="Arial Rounded"/>
                <a:ea typeface="Arial Rounded"/>
                <a:cs typeface="Arial Rounded"/>
                <a:sym typeface="Arial Rounded"/>
              </a:rPr>
              <a:t>Remember, with magnets, opposites </a:t>
            </a:r>
            <a:r>
              <a:rPr b="1" lang="en-GB" sz="14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attract. </a:t>
            </a:r>
            <a:r>
              <a:rPr b="1" lang="en-GB" sz="1400">
                <a:solidFill>
                  <a:srgbClr val="33CCCB"/>
                </a:solidFill>
                <a:latin typeface="Arial Rounded"/>
                <a:ea typeface="Arial Rounded"/>
                <a:cs typeface="Arial Rounded"/>
                <a:sym typeface="Arial Rounded"/>
              </a:rPr>
              <a:t>If a North Pole is next to a South Pole, these are attracted to each other and will stick together</a:t>
            </a:r>
            <a:r>
              <a:rPr b="1" lang="en-GB" sz="1200">
                <a:solidFill>
                  <a:srgbClr val="33CCCB"/>
                </a:solidFill>
                <a:latin typeface="Arial Rounded"/>
                <a:ea typeface="Arial Rounded"/>
                <a:cs typeface="Arial Rounded"/>
                <a:sym typeface="Arial Rounded"/>
              </a:rPr>
              <a:t>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7529528" y="4149969"/>
            <a:ext cx="2642955" cy="2339102"/>
          </a:xfrm>
          <a:prstGeom prst="rect">
            <a:avLst/>
          </a:prstGeom>
          <a:noFill/>
          <a:ln cap="flat" cmpd="sng" w="19050">
            <a:solidFill>
              <a:srgbClr val="33CCC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400">
                <a:solidFill>
                  <a:srgbClr val="33CCCB"/>
                </a:solidFill>
                <a:latin typeface="Arial Rounded"/>
                <a:ea typeface="Arial Rounded"/>
                <a:cs typeface="Arial Rounded"/>
                <a:sym typeface="Arial Rounded"/>
              </a:rPr>
              <a:t>If magnetic poles are placed North to North or South to South, they are not attracted and will </a:t>
            </a:r>
            <a:r>
              <a:rPr b="1" lang="en-GB" sz="14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repel</a:t>
            </a:r>
            <a:r>
              <a:rPr b="1" lang="en-GB" sz="1400">
                <a:solidFill>
                  <a:srgbClr val="33CCCB"/>
                </a:solidFill>
                <a:latin typeface="Arial Rounded"/>
                <a:ea typeface="Arial Rounded"/>
                <a:cs typeface="Arial Rounded"/>
                <a:sym typeface="Arial Rounded"/>
              </a:rPr>
              <a:t> each other.</a:t>
            </a:r>
            <a:endParaRPr b="1" sz="12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33CCCB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5288145" y="4218891"/>
            <a:ext cx="1643301" cy="344961"/>
          </a:xfrm>
          <a:prstGeom prst="roundRect">
            <a:avLst>
              <a:gd fmla="val 16667" name="adj"/>
            </a:avLst>
          </a:prstGeom>
          <a:solidFill>
            <a:srgbClr val="33CCCB"/>
          </a:solidFill>
          <a:ln cap="flat" cmpd="sng" w="12700">
            <a:solidFill>
              <a:srgbClr val="33CCC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4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rPr>
              <a:t>attraction</a:t>
            </a:r>
            <a:endParaRPr/>
          </a:p>
        </p:txBody>
      </p:sp>
      <p:sp>
        <p:nvSpPr>
          <p:cNvPr id="104" name="Google Shape;104;p1"/>
          <p:cNvSpPr/>
          <p:nvPr/>
        </p:nvSpPr>
        <p:spPr>
          <a:xfrm>
            <a:off x="8069794" y="4218890"/>
            <a:ext cx="1643301" cy="344961"/>
          </a:xfrm>
          <a:prstGeom prst="roundRect">
            <a:avLst>
              <a:gd fmla="val 16667" name="adj"/>
            </a:avLst>
          </a:prstGeom>
          <a:solidFill>
            <a:srgbClr val="33CCCB"/>
          </a:solidFill>
          <a:ln cap="flat" cmpd="sng" w="12700">
            <a:solidFill>
              <a:srgbClr val="33CCC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400">
                <a:solidFill>
                  <a:schemeClr val="lt1"/>
                </a:solidFill>
                <a:latin typeface="Arial Rounded"/>
                <a:ea typeface="Arial Rounded"/>
                <a:cs typeface="Arial Rounded"/>
                <a:sym typeface="Arial Rounded"/>
              </a:rPr>
              <a:t>repulsion</a:t>
            </a:r>
            <a:endParaRPr/>
          </a:p>
        </p:txBody>
      </p:sp>
      <p:pic>
        <p:nvPicPr>
          <p:cNvPr id="105" name="Google Shape;105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 rot="-5400000">
            <a:off x="5035919" y="5715372"/>
            <a:ext cx="588818" cy="1007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 rot="-5400000">
            <a:off x="6564206" y="5732125"/>
            <a:ext cx="588818" cy="1007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 rot="-5400000">
            <a:off x="7757498" y="5481300"/>
            <a:ext cx="558498" cy="8870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 rot="5400000">
            <a:off x="9409573" y="5481300"/>
            <a:ext cx="558498" cy="8870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 rot="5400000">
            <a:off x="7755961" y="5825424"/>
            <a:ext cx="558498" cy="8870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 rot="-5400000">
            <a:off x="9383848" y="5855872"/>
            <a:ext cx="558498" cy="88703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1" name="Google Shape;111;p1"/>
          <p:cNvGrpSpPr/>
          <p:nvPr/>
        </p:nvGrpSpPr>
        <p:grpSpPr>
          <a:xfrm>
            <a:off x="8467889" y="5872353"/>
            <a:ext cx="266320" cy="138440"/>
            <a:chOff x="6875701" y="6078042"/>
            <a:chExt cx="266320" cy="138440"/>
          </a:xfrm>
        </p:grpSpPr>
        <p:cxnSp>
          <p:nvCxnSpPr>
            <p:cNvPr id="112" name="Google Shape;112;p1"/>
            <p:cNvCxnSpPr/>
            <p:nvPr/>
          </p:nvCxnSpPr>
          <p:spPr>
            <a:xfrm flipH="1">
              <a:off x="6875702" y="6216481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13" name="Google Shape;113;p1"/>
            <p:cNvCxnSpPr/>
            <p:nvPr/>
          </p:nvCxnSpPr>
          <p:spPr>
            <a:xfrm flipH="1">
              <a:off x="6875701" y="6152939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14" name="Google Shape;114;p1"/>
            <p:cNvCxnSpPr/>
            <p:nvPr/>
          </p:nvCxnSpPr>
          <p:spPr>
            <a:xfrm flipH="1">
              <a:off x="6875701" y="6078042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</p:grpSp>
      <p:grpSp>
        <p:nvGrpSpPr>
          <p:cNvPr id="115" name="Google Shape;115;p1"/>
          <p:cNvGrpSpPr/>
          <p:nvPr/>
        </p:nvGrpSpPr>
        <p:grpSpPr>
          <a:xfrm>
            <a:off x="8456632" y="6216478"/>
            <a:ext cx="266320" cy="138440"/>
            <a:chOff x="6875701" y="6078042"/>
            <a:chExt cx="266320" cy="138440"/>
          </a:xfrm>
        </p:grpSpPr>
        <p:cxnSp>
          <p:nvCxnSpPr>
            <p:cNvPr id="116" name="Google Shape;116;p1"/>
            <p:cNvCxnSpPr/>
            <p:nvPr/>
          </p:nvCxnSpPr>
          <p:spPr>
            <a:xfrm flipH="1">
              <a:off x="6875702" y="6216481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17" name="Google Shape;117;p1"/>
            <p:cNvCxnSpPr/>
            <p:nvPr/>
          </p:nvCxnSpPr>
          <p:spPr>
            <a:xfrm flipH="1">
              <a:off x="6875701" y="6152939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18" name="Google Shape;118;p1"/>
            <p:cNvCxnSpPr/>
            <p:nvPr/>
          </p:nvCxnSpPr>
          <p:spPr>
            <a:xfrm flipH="1">
              <a:off x="6875701" y="6078042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</p:grpSp>
      <p:grpSp>
        <p:nvGrpSpPr>
          <p:cNvPr id="119" name="Google Shape;119;p1"/>
          <p:cNvGrpSpPr/>
          <p:nvPr/>
        </p:nvGrpSpPr>
        <p:grpSpPr>
          <a:xfrm>
            <a:off x="6091455" y="6165782"/>
            <a:ext cx="266320" cy="138440"/>
            <a:chOff x="6875701" y="6078042"/>
            <a:chExt cx="266320" cy="138440"/>
          </a:xfrm>
        </p:grpSpPr>
        <p:cxnSp>
          <p:nvCxnSpPr>
            <p:cNvPr id="120" name="Google Shape;120;p1"/>
            <p:cNvCxnSpPr/>
            <p:nvPr/>
          </p:nvCxnSpPr>
          <p:spPr>
            <a:xfrm flipH="1">
              <a:off x="6875702" y="6216481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21" name="Google Shape;121;p1"/>
            <p:cNvCxnSpPr/>
            <p:nvPr/>
          </p:nvCxnSpPr>
          <p:spPr>
            <a:xfrm flipH="1">
              <a:off x="6875701" y="6152939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22" name="Google Shape;122;p1"/>
            <p:cNvCxnSpPr/>
            <p:nvPr/>
          </p:nvCxnSpPr>
          <p:spPr>
            <a:xfrm flipH="1">
              <a:off x="6875701" y="6078042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</p:grpSp>
      <p:grpSp>
        <p:nvGrpSpPr>
          <p:cNvPr id="123" name="Google Shape;123;p1"/>
          <p:cNvGrpSpPr/>
          <p:nvPr/>
        </p:nvGrpSpPr>
        <p:grpSpPr>
          <a:xfrm rot="10800000">
            <a:off x="8982058" y="5851255"/>
            <a:ext cx="266320" cy="138440"/>
            <a:chOff x="6875701" y="6078042"/>
            <a:chExt cx="266320" cy="138440"/>
          </a:xfrm>
        </p:grpSpPr>
        <p:cxnSp>
          <p:nvCxnSpPr>
            <p:cNvPr id="124" name="Google Shape;124;p1"/>
            <p:cNvCxnSpPr/>
            <p:nvPr/>
          </p:nvCxnSpPr>
          <p:spPr>
            <a:xfrm flipH="1">
              <a:off x="6875702" y="6216481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25" name="Google Shape;125;p1"/>
            <p:cNvCxnSpPr/>
            <p:nvPr/>
          </p:nvCxnSpPr>
          <p:spPr>
            <a:xfrm flipH="1">
              <a:off x="6875701" y="6152939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26" name="Google Shape;126;p1"/>
            <p:cNvCxnSpPr/>
            <p:nvPr/>
          </p:nvCxnSpPr>
          <p:spPr>
            <a:xfrm flipH="1">
              <a:off x="6875701" y="6078042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</p:grpSp>
      <p:grpSp>
        <p:nvGrpSpPr>
          <p:cNvPr id="127" name="Google Shape;127;p1"/>
          <p:cNvGrpSpPr/>
          <p:nvPr/>
        </p:nvGrpSpPr>
        <p:grpSpPr>
          <a:xfrm rot="10800000">
            <a:off x="8973351" y="6230171"/>
            <a:ext cx="266320" cy="138440"/>
            <a:chOff x="6875701" y="6078042"/>
            <a:chExt cx="266320" cy="138440"/>
          </a:xfrm>
        </p:grpSpPr>
        <p:cxnSp>
          <p:nvCxnSpPr>
            <p:cNvPr id="128" name="Google Shape;128;p1"/>
            <p:cNvCxnSpPr/>
            <p:nvPr/>
          </p:nvCxnSpPr>
          <p:spPr>
            <a:xfrm flipH="1">
              <a:off x="6875702" y="6216481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29" name="Google Shape;129;p1"/>
            <p:cNvCxnSpPr/>
            <p:nvPr/>
          </p:nvCxnSpPr>
          <p:spPr>
            <a:xfrm flipH="1">
              <a:off x="6875701" y="6152939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30" name="Google Shape;130;p1"/>
            <p:cNvCxnSpPr/>
            <p:nvPr/>
          </p:nvCxnSpPr>
          <p:spPr>
            <a:xfrm flipH="1">
              <a:off x="6875701" y="6078042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</p:grpSp>
      <p:grpSp>
        <p:nvGrpSpPr>
          <p:cNvPr id="131" name="Google Shape;131;p1"/>
          <p:cNvGrpSpPr/>
          <p:nvPr/>
        </p:nvGrpSpPr>
        <p:grpSpPr>
          <a:xfrm rot="10800000">
            <a:off x="5825808" y="6168221"/>
            <a:ext cx="266320" cy="138440"/>
            <a:chOff x="6875701" y="6078042"/>
            <a:chExt cx="266320" cy="138440"/>
          </a:xfrm>
        </p:grpSpPr>
        <p:cxnSp>
          <p:nvCxnSpPr>
            <p:cNvPr id="132" name="Google Shape;132;p1"/>
            <p:cNvCxnSpPr/>
            <p:nvPr/>
          </p:nvCxnSpPr>
          <p:spPr>
            <a:xfrm flipH="1">
              <a:off x="6875702" y="6216481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33" name="Google Shape;133;p1"/>
            <p:cNvCxnSpPr/>
            <p:nvPr/>
          </p:nvCxnSpPr>
          <p:spPr>
            <a:xfrm flipH="1">
              <a:off x="6875701" y="6152939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134" name="Google Shape;134;p1"/>
            <p:cNvCxnSpPr/>
            <p:nvPr/>
          </p:nvCxnSpPr>
          <p:spPr>
            <a:xfrm flipH="1">
              <a:off x="6875701" y="6078042"/>
              <a:ext cx="266319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2022-07-09T10:08:24Z</dcterms:created>
  <dc:creator>Miss J Groves</dc:creator>
</cp:coreProperties>
</file>