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JI2PMZUoC0H7fyNwES4hX1nnf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0490618" y="122554"/>
            <a:ext cx="1526100" cy="646500"/>
          </a:xfrm>
          <a:prstGeom prst="rect">
            <a:avLst/>
          </a:prstGeom>
          <a:noFill/>
          <a:ln cap="flat" cmpd="sng" w="9525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4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 </a:t>
            </a:r>
            <a:r>
              <a:rPr b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5624277" y="262189"/>
            <a:ext cx="5306145" cy="461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1" lang="en-GB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water always wet?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-1626938" y="310721"/>
            <a:ext cx="7251215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States of Matter 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0561465" y="953691"/>
            <a:ext cx="1705763" cy="88024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Vocabulary: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solid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liquid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of matter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particle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bond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dissolve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dilute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solvent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evaporation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condensation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absorb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 cycle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vapour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molecule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distillation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7682593" y="972627"/>
            <a:ext cx="2826904" cy="560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Scientists: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lang="en-GB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Daniel Fahrenheit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A German physicist who is famous for inventing two things. One invention was a temperature scale, which later became known as the Fahrenheit scale. His other invention was a thermometer that used mercury.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lang="en-GB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Anders Celsius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A Swedish astronomer who created a temperature scale, divided into small parts called degrees. In his scale, he set the point at which water freezes as 100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°C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the point at which it boils at 0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°C. 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was later reversed.</a:t>
            </a:r>
            <a:endParaRPr b="1" sz="16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92845" y="1115504"/>
            <a:ext cx="3449062" cy="5816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Facts:</a:t>
            </a:r>
            <a:endParaRPr b="1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‘mixture’ is something that is physically joined together but can be separated again.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Mixtures can be separated in so many ways – such as evaporation, distillation, filtering and absorption.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item being dissolved in the solute.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substance dissolving it is called the solvent.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the solvent can’t dissolve no more of the solute, it is called saturation.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Diluting is the process that reduced the concentration of a solute in a solution.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Diluting takes place by adding more of the solvent to the solute.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good example of diluting is adding more water to orange squash. 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64988" y="1703551"/>
            <a:ext cx="2421174" cy="17138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3663686" y="3647229"/>
            <a:ext cx="1084299" cy="320602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precipitation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(rain, sleet, snow)</a:t>
            </a:r>
            <a:endParaRPr/>
          </a:p>
        </p:txBody>
      </p:sp>
      <p:cxnSp>
        <p:nvCxnSpPr>
          <p:cNvPr id="94" name="Google Shape;94;p1"/>
          <p:cNvCxnSpPr/>
          <p:nvPr/>
        </p:nvCxnSpPr>
        <p:spPr>
          <a:xfrm flipH="1" rot="10800000">
            <a:off x="4464988" y="2590729"/>
            <a:ext cx="624166" cy="82662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5" name="Google Shape;95;p1"/>
          <p:cNvSpPr/>
          <p:nvPr/>
        </p:nvSpPr>
        <p:spPr>
          <a:xfrm>
            <a:off x="6423100" y="3554693"/>
            <a:ext cx="1114712" cy="555599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evaporation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(water vapour)</a:t>
            </a:r>
            <a:endParaRPr/>
          </a:p>
        </p:txBody>
      </p:sp>
      <p:cxnSp>
        <p:nvCxnSpPr>
          <p:cNvPr id="96" name="Google Shape;96;p1"/>
          <p:cNvCxnSpPr/>
          <p:nvPr/>
        </p:nvCxnSpPr>
        <p:spPr>
          <a:xfrm>
            <a:off x="6441591" y="2687416"/>
            <a:ext cx="411329" cy="90359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7" name="Google Shape;97;p1"/>
          <p:cNvSpPr/>
          <p:nvPr/>
        </p:nvSpPr>
        <p:spPr>
          <a:xfrm>
            <a:off x="5050903" y="3554693"/>
            <a:ext cx="1063052" cy="554076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runoff &amp; collection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3338800" y="1052329"/>
            <a:ext cx="1084299" cy="780255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condensation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(builds in clouds)</a:t>
            </a:r>
            <a:endParaRPr/>
          </a:p>
        </p:txBody>
      </p:sp>
      <p:cxnSp>
        <p:nvCxnSpPr>
          <p:cNvPr id="99" name="Google Shape;99;p1"/>
          <p:cNvCxnSpPr>
            <a:stCxn id="98" idx="3"/>
          </p:cNvCxnSpPr>
          <p:nvPr/>
        </p:nvCxnSpPr>
        <p:spPr>
          <a:xfrm>
            <a:off x="4423099" y="1442457"/>
            <a:ext cx="696300" cy="463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0" name="Google Shape;100;p1"/>
          <p:cNvCxnSpPr/>
          <p:nvPr/>
        </p:nvCxnSpPr>
        <p:spPr>
          <a:xfrm flipH="1" rot="10800000">
            <a:off x="6643037" y="1765008"/>
            <a:ext cx="457680" cy="14702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1" name="Google Shape;101;p1"/>
          <p:cNvSpPr/>
          <p:nvPr/>
        </p:nvSpPr>
        <p:spPr>
          <a:xfrm>
            <a:off x="6977548" y="1660629"/>
            <a:ext cx="777677" cy="45719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sun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(energy and heat)</a:t>
            </a:r>
            <a:endParaRPr/>
          </a:p>
        </p:txBody>
      </p:sp>
      <p:sp>
        <p:nvSpPr>
          <p:cNvPr id="102" name="Google Shape;102;p1"/>
          <p:cNvSpPr/>
          <p:nvPr/>
        </p:nvSpPr>
        <p:spPr>
          <a:xfrm>
            <a:off x="4747986" y="1204820"/>
            <a:ext cx="1855179" cy="325068"/>
          </a:xfrm>
          <a:prstGeom prst="roundRect">
            <a:avLst>
              <a:gd fmla="val 31421" name="adj"/>
            </a:avLst>
          </a:prstGeom>
          <a:solidFill>
            <a:srgbClr val="33CCCB"/>
          </a:solidFill>
          <a:ln cap="flat" cmpd="sng" w="12700">
            <a:solidFill>
              <a:srgbClr val="33CCC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The Water Cycle</a:t>
            </a:r>
            <a:endParaRPr b="1" sz="1400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cxnSp>
        <p:nvCxnSpPr>
          <p:cNvPr id="103" name="Google Shape;103;p1"/>
          <p:cNvCxnSpPr>
            <a:stCxn id="97" idx="0"/>
          </p:cNvCxnSpPr>
          <p:nvPr/>
        </p:nvCxnSpPr>
        <p:spPr>
          <a:xfrm flipH="1" rot="10800000">
            <a:off x="5582429" y="3164693"/>
            <a:ext cx="85500" cy="390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04" name="Google Shape;104;p1"/>
          <p:cNvPicPr preferRelativeResize="0"/>
          <p:nvPr/>
        </p:nvPicPr>
        <p:blipFill rotWithShape="1">
          <a:blip r:embed="rId5">
            <a:alphaModFix/>
          </a:blip>
          <a:srcRect b="34156" l="23862" r="40136" t="46546"/>
          <a:stretch/>
        </p:blipFill>
        <p:spPr>
          <a:xfrm>
            <a:off x="3696379" y="4878397"/>
            <a:ext cx="4187048" cy="1261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2022-07-09T10:08:24Z</dcterms:created>
  <dc:creator>Miss J Groves</dc:creator>
</cp:coreProperties>
</file>