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CC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19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1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7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9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5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3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4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45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2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8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5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5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B61A1-8BC1-436F-BC53-5816BAFE4A6E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0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80"/>
            <a:ext cx="10307783" cy="1036933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bject 2"/>
          <p:cNvSpPr txBox="1"/>
          <p:nvPr/>
        </p:nvSpPr>
        <p:spPr>
          <a:xfrm>
            <a:off x="-898057" y="271236"/>
            <a:ext cx="624232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latin typeface="SassoonPrimaryInfant" pitchFamily="2" charset="0"/>
                <a:cs typeface="Times New Roman"/>
              </a:rPr>
              <a:t>We are healthy</a:t>
            </a:r>
            <a:endParaRPr sz="2000" dirty="0">
              <a:latin typeface="SassoonPrimaryInfant" pitchFamily="2" charset="0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974" y="1201356"/>
            <a:ext cx="441826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Being healthy is about being physically and mentally healthy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To be healthy you can: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Exercise regularly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Eat a balanced diet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Have a happy and positive attitude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Have a good sleep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The </a:t>
            </a:r>
            <a:r>
              <a:rPr lang="en-GB" sz="1600" dirty="0" err="1" smtClean="0">
                <a:latin typeface="SassoonPrimaryInfant" pitchFamily="2" charset="0"/>
              </a:rPr>
              <a:t>Eatwell</a:t>
            </a:r>
            <a:r>
              <a:rPr lang="en-GB" sz="1600" dirty="0" smtClean="0">
                <a:latin typeface="SassoonPrimaryInfant" pitchFamily="2" charset="0"/>
              </a:rPr>
              <a:t> guide suggests how we should break down our food choices in the healthiest way.  We should mostly eat fruit and vegetables and wholegrains.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00628" y="714078"/>
            <a:ext cx="163483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itchFamily="2" charset="0"/>
              </a:rPr>
              <a:t>Key Vocabulary</a:t>
            </a:r>
          </a:p>
          <a:p>
            <a:endParaRPr lang="en-GB" sz="400" dirty="0" smtClean="0">
              <a:latin typeface="SassoonPrimaryInfant" pitchFamily="2" charset="0"/>
            </a:endParaRPr>
          </a:p>
          <a:p>
            <a:endParaRPr lang="en-GB" sz="400" dirty="0">
              <a:latin typeface="SassoonPrimaryInfant" pitchFamily="2" charset="0"/>
            </a:endParaRPr>
          </a:p>
          <a:p>
            <a:endParaRPr lang="en-GB" sz="400" dirty="0" smtClean="0">
              <a:latin typeface="SassoonPrimaryInfant" pitchFamily="2" charset="0"/>
            </a:endParaRPr>
          </a:p>
          <a:p>
            <a:r>
              <a:rPr lang="en-GB" sz="1600" dirty="0" smtClean="0">
                <a:latin typeface="SassoonPrimaryInfant" pitchFamily="2" charset="0"/>
              </a:rPr>
              <a:t>exercise</a:t>
            </a:r>
          </a:p>
          <a:p>
            <a:r>
              <a:rPr lang="en-GB" sz="1600" dirty="0" smtClean="0">
                <a:latin typeface="SassoonPrimaryInfant" pitchFamily="2" charset="0"/>
              </a:rPr>
              <a:t>calories</a:t>
            </a:r>
          </a:p>
          <a:p>
            <a:r>
              <a:rPr lang="en-GB" sz="1600" dirty="0" smtClean="0">
                <a:latin typeface="SassoonPrimaryInfant" pitchFamily="2" charset="0"/>
              </a:rPr>
              <a:t>energy</a:t>
            </a:r>
          </a:p>
          <a:p>
            <a:r>
              <a:rPr lang="en-GB" sz="1600" dirty="0" smtClean="0">
                <a:latin typeface="SassoonPrimaryInfant" pitchFamily="2" charset="0"/>
              </a:rPr>
              <a:t>fat</a:t>
            </a:r>
          </a:p>
          <a:p>
            <a:r>
              <a:rPr lang="en-GB" sz="1600" dirty="0" smtClean="0">
                <a:latin typeface="SassoonPrimaryInfant" pitchFamily="2" charset="0"/>
              </a:rPr>
              <a:t>protein</a:t>
            </a:r>
          </a:p>
          <a:p>
            <a:r>
              <a:rPr lang="en-GB" sz="1600" dirty="0" smtClean="0">
                <a:latin typeface="SassoonPrimaryInfant" pitchFamily="2" charset="0"/>
              </a:rPr>
              <a:t>fibre</a:t>
            </a:r>
          </a:p>
          <a:p>
            <a:r>
              <a:rPr lang="en-GB" sz="1600" dirty="0" smtClean="0">
                <a:latin typeface="SassoonPrimaryInfant" pitchFamily="2" charset="0"/>
              </a:rPr>
              <a:t>carbohydrate</a:t>
            </a:r>
          </a:p>
          <a:p>
            <a:r>
              <a:rPr lang="en-GB" sz="1600" dirty="0" smtClean="0">
                <a:latin typeface="SassoonPrimaryInfant" pitchFamily="2" charset="0"/>
              </a:rPr>
              <a:t>balanced-diet</a:t>
            </a:r>
          </a:p>
          <a:p>
            <a:r>
              <a:rPr lang="en-GB" sz="1600" dirty="0" smtClean="0">
                <a:latin typeface="SassoonPrimaryInfant" pitchFamily="2" charset="0"/>
              </a:rPr>
              <a:t>obesity</a:t>
            </a:r>
          </a:p>
          <a:p>
            <a:r>
              <a:rPr lang="en-GB" sz="1600" dirty="0" smtClean="0">
                <a:latin typeface="SassoonPrimaryInfant" pitchFamily="2" charset="0"/>
              </a:rPr>
              <a:t>overweight</a:t>
            </a:r>
            <a:endParaRPr lang="en-GB" sz="16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16" name="object 4"/>
          <p:cNvSpPr>
            <a:spLocks noChangeArrowheads="1"/>
          </p:cNvSpPr>
          <p:nvPr/>
        </p:nvSpPr>
        <p:spPr bwMode="auto">
          <a:xfrm>
            <a:off x="-12656067" y="5651910"/>
            <a:ext cx="56574" cy="4571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422027" y="67747"/>
            <a:ext cx="1526133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SassoonPrimaryInfant" pitchFamily="2" charset="0"/>
              </a:rPr>
              <a:t>YEAR </a:t>
            </a:r>
            <a:r>
              <a:rPr lang="en-GB" b="1" dirty="0" smtClean="0">
                <a:latin typeface="SassoonPrimaryInfant" pitchFamily="2" charset="0"/>
              </a:rPr>
              <a:t>3</a:t>
            </a:r>
            <a:endParaRPr lang="en-GB" b="1" dirty="0" smtClean="0">
              <a:latin typeface="SassoonPrimaryInfant" pitchFamily="2" charset="0"/>
            </a:endParaRPr>
          </a:p>
          <a:p>
            <a:pPr algn="ctr"/>
            <a:r>
              <a:rPr lang="en-GB" b="1" dirty="0" smtClean="0">
                <a:latin typeface="SassoonPrimaryInfant" pitchFamily="2" charset="0"/>
              </a:rPr>
              <a:t>Term </a:t>
            </a:r>
            <a:r>
              <a:rPr lang="en-GB" b="1" dirty="0" smtClean="0">
                <a:latin typeface="SassoonPrimaryInfant" pitchFamily="2" charset="0"/>
              </a:rPr>
              <a:t>1/2</a:t>
            </a:r>
            <a:endParaRPr lang="en-GB" b="1" dirty="0">
              <a:latin typeface="SassoonPrimaryInfant" pitchFamily="2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AutoShape 56" descr="Climate in Europe in a nutshell. - Maps on the 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1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6612673" y="83325"/>
            <a:ext cx="386399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i="1" dirty="0" smtClean="0">
                <a:solidFill>
                  <a:schemeClr val="bg1"/>
                </a:solidFill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can we do to have a healthier future?</a:t>
            </a:r>
            <a:endParaRPr lang="en-GB" sz="2400" dirty="0">
              <a:solidFill>
                <a:schemeClr val="bg1"/>
              </a:solidFill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 descr="Balanced Diet: How to Eat Right and Live Wel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34" y="1322889"/>
            <a:ext cx="3719660" cy="247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 rotWithShape="1">
          <a:blip r:embed="rId5"/>
          <a:srcRect t="1115"/>
          <a:stretch/>
        </p:blipFill>
        <p:spPr bwMode="auto">
          <a:xfrm>
            <a:off x="825453" y="4210707"/>
            <a:ext cx="3228448" cy="2109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83845" y="4234521"/>
            <a:ext cx="44067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assoonPrimaryInfant" pitchFamily="2" charset="0"/>
              </a:rPr>
              <a:t>Obesity is a serious condition caused by lack of exercise and over-eating.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assoonPrimaryInfant" pitchFamily="2" charset="0"/>
              </a:rPr>
              <a:t>All food contains calories – we need calories to give us energy, but too many calories are stored as fat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assoonPrimaryInfant" pitchFamily="2" charset="0"/>
              </a:rPr>
              <a:t>We need to avoid eating too many fast food items and processed foods as they are high in fat, sugar and salt</a:t>
            </a:r>
          </a:p>
        </p:txBody>
      </p:sp>
      <p:pic>
        <p:nvPicPr>
          <p:cNvPr id="33" name="Picture 32" descr="https://lh5.googleusercontent.com/SdXw88hRcdR1WfwncBVeGe1WRishkl0PNf2uhkVT26yJlzWUWJnFO40ksP9ZounsVvlBFIo7U9GuV--ZCcn9yQX-VDisnb05hVqp_IGPfMqHyh8oKwCnOz40EfDIweQIEa8wT8dQmr4=s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80" y="4155404"/>
            <a:ext cx="2141220" cy="214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7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145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SassoonPrimaryInfant</vt:lpstr>
      <vt:lpstr>Times New Roman</vt:lpstr>
      <vt:lpstr>Office Theme</vt:lpstr>
      <vt:lpstr>PowerPoint Presentation</vt:lpstr>
    </vt:vector>
  </TitlesOfParts>
  <Company>St Michaels CEP School, Tenterden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J Paskhin</dc:creator>
  <cp:lastModifiedBy>Mrs J Paskhin</cp:lastModifiedBy>
  <cp:revision>49</cp:revision>
  <dcterms:created xsi:type="dcterms:W3CDTF">2022-04-10T08:28:58Z</dcterms:created>
  <dcterms:modified xsi:type="dcterms:W3CDTF">2022-08-12T12:30:41Z</dcterms:modified>
</cp:coreProperties>
</file>