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291" autoAdjust="0"/>
  </p:normalViewPr>
  <p:slideViewPr>
    <p:cSldViewPr snapToGrid="0">
      <p:cViewPr>
        <p:scale>
          <a:sx n="80" d="100"/>
          <a:sy n="80" d="100"/>
        </p:scale>
        <p:origin x="-2032" y="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3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2D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3D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side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vertex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vertices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ruler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circle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triangle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quadrilateral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square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rectangle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pentagon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hexagon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octagon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sphere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cone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cuboid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cube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pyramid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Recognise 2D and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Count sides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Count vertices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Draw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Lines of symmetry on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Use lines of symmetry to complete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faces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edges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Make patterns with 2D and 3D shapes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Geometry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9074B2-0A5F-CC9F-1382-4EB3DE55F51A}"/>
              </a:ext>
            </a:extLst>
          </p:cNvPr>
          <p:cNvSpPr txBox="1"/>
          <p:nvPr/>
        </p:nvSpPr>
        <p:spPr>
          <a:xfrm>
            <a:off x="6201735" y="941102"/>
            <a:ext cx="47479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difference between a 2D and a 3D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name of this shape? How do you know?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Does a ________ always looks the same? Can you think of some examples?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2D shapes can you see on this 3D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Which shape is the odd one out? How do you know?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 side?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sides does a _________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name of a shape with _________ sides?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 vertex? How can you count them accurately?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vertices does a _________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sides does this shape have? How many vertices does it have? What do you notice?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can you accurately draw a _________? Is there more than one way to draw a _________?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B53B3-AA3E-5C34-6796-82576B6FA11B}"/>
              </a:ext>
            </a:extLst>
          </p:cNvPr>
          <p:cNvSpPr txBox="1"/>
          <p:nvPr/>
        </p:nvSpPr>
        <p:spPr>
          <a:xfrm>
            <a:off x="6201735" y="4390393"/>
            <a:ext cx="570104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This shape is a _________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_________ is a 2D shape.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_________ is a 3D shape.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_________ has _________ straight sides.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know I have counted all the sides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_________ has _________ vertices and _________ sides.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number of vertices a shape has is _________ to the number of sides.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To draw a _________, I need to draw _________ sides and _________ vertices. </a:t>
            </a:r>
          </a:p>
        </p:txBody>
      </p:sp>
      <p:pic>
        <p:nvPicPr>
          <p:cNvPr id="23" name="Picture 22" descr="Shape, polygon&#10;&#10;Description automatically generated">
            <a:extLst>
              <a:ext uri="{FF2B5EF4-FFF2-40B4-BE49-F238E27FC236}">
                <a16:creationId xmlns:a16="http://schemas.microsoft.com/office/drawing/2014/main" id="{0C96F79E-1E21-745A-CDD7-0A3461988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950" y="1109240"/>
            <a:ext cx="2946399" cy="1166808"/>
          </a:xfrm>
          <a:prstGeom prst="rect">
            <a:avLst/>
          </a:prstGeom>
        </p:spPr>
      </p:pic>
      <p:pic>
        <p:nvPicPr>
          <p:cNvPr id="25" name="Picture 24" descr="Shape, polygon&#10;&#10;Description automatically generated">
            <a:extLst>
              <a:ext uri="{FF2B5EF4-FFF2-40B4-BE49-F238E27FC236}">
                <a16:creationId xmlns:a16="http://schemas.microsoft.com/office/drawing/2014/main" id="{1E109894-ACB5-E750-316D-90C172900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72477"/>
            <a:ext cx="2460552" cy="919902"/>
          </a:xfrm>
          <a:prstGeom prst="rect">
            <a:avLst/>
          </a:prstGeom>
        </p:spPr>
      </p:pic>
      <p:pic>
        <p:nvPicPr>
          <p:cNvPr id="28" name="Picture 27" descr="Shape&#10;&#10;Description automatically generated">
            <a:extLst>
              <a:ext uri="{FF2B5EF4-FFF2-40B4-BE49-F238E27FC236}">
                <a16:creationId xmlns:a16="http://schemas.microsoft.com/office/drawing/2014/main" id="{5F590CE2-063A-921E-BC70-B7CF5303B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75" y="3292380"/>
            <a:ext cx="2460551" cy="919902"/>
          </a:xfrm>
          <a:prstGeom prst="rect">
            <a:avLst/>
          </a:prstGeom>
        </p:spPr>
      </p:pic>
      <p:pic>
        <p:nvPicPr>
          <p:cNvPr id="31" name="Picture 30" descr="Shape, polygon&#10;&#10;Description automatically generated">
            <a:extLst>
              <a:ext uri="{FF2B5EF4-FFF2-40B4-BE49-F238E27FC236}">
                <a16:creationId xmlns:a16="http://schemas.microsoft.com/office/drawing/2014/main" id="{316FCA3C-ECBC-9271-02C5-210DAAD5E3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37" y="4742788"/>
            <a:ext cx="2159475" cy="1818977"/>
          </a:xfrm>
          <a:prstGeom prst="rect">
            <a:avLst/>
          </a:prstGeom>
        </p:spPr>
      </p:pic>
      <p:pic>
        <p:nvPicPr>
          <p:cNvPr id="33" name="Picture 32" descr="Diagram&#10;&#10;Description automatically generated">
            <a:extLst>
              <a:ext uri="{FF2B5EF4-FFF2-40B4-BE49-F238E27FC236}">
                <a16:creationId xmlns:a16="http://schemas.microsoft.com/office/drawing/2014/main" id="{60E5B37D-15F8-C5D6-D641-39ABE441C2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83" y="4200425"/>
            <a:ext cx="2879696" cy="254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2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3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2D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3D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side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vertex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vertices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ruler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symmetrical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symmetry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vertical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sort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group</a:t>
            </a: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Recognise 2D and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sides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Draw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Lines of symmetry on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Use lines of symmetry to complete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Sort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faces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edges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Make patterns with 2D and 3D shapes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Geometry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941102"/>
            <a:ext cx="47479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does “symmetrical” mean?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do you know if a shape is symmetrical?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can you use a mirror to help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Is the shape the same on both sides?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can you be accurate when drawing a vertical line of symmetry?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could marking the vertices and joining them up help you find the line of symmetry?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mistakes do you think you might make when completing this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have you sorted the shapes?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do you know this shape is in the correct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Are there any other ways to sort the shapes?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other shape could go in this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shape could not go in this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438519"/>
            <a:ext cx="58149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This shape is symmetrical because...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know that this is a line of symmetry because 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mirror can help me find lines of symmetry because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vertex is ______ squares away from the mirror line. I need to count ______ squares away from the mirror line on the opposite side.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put the ______ in this group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shapes could have been sorted into ______ and ______,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______ belongs/does not belong in this group because … 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369090-7B9D-2AE2-5B1B-0A03DFF4A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22" y="5065313"/>
            <a:ext cx="2761677" cy="1052496"/>
          </a:xfrm>
          <a:prstGeom prst="rect">
            <a:avLst/>
          </a:prstGeom>
        </p:spPr>
      </p:pic>
      <p:pic>
        <p:nvPicPr>
          <p:cNvPr id="15" name="Picture 14" descr="Shape, rectangle&#10;&#10;Description automatically generated">
            <a:extLst>
              <a:ext uri="{FF2B5EF4-FFF2-40B4-BE49-F238E27FC236}">
                <a16:creationId xmlns:a16="http://schemas.microsoft.com/office/drawing/2014/main" id="{FA6256BE-55F5-A86B-60AF-9838D28B3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72" y="5965521"/>
            <a:ext cx="2761677" cy="776722"/>
          </a:xfrm>
          <a:prstGeom prst="rect">
            <a:avLst/>
          </a:prstGeom>
        </p:spPr>
      </p:pic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8922F512-BFAF-DD6C-EC23-163B582962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3875340"/>
            <a:ext cx="3197486" cy="1189973"/>
          </a:xfrm>
          <a:prstGeom prst="rect">
            <a:avLst/>
          </a:prstGeom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035F5EC4-0922-8B10-0992-FBBD57F0CD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39" y="1041955"/>
            <a:ext cx="3067805" cy="1290283"/>
          </a:xfrm>
          <a:prstGeom prst="rect">
            <a:avLst/>
          </a:prstGeom>
        </p:spPr>
      </p:pic>
      <p:pic>
        <p:nvPicPr>
          <p:cNvPr id="21" name="Picture 20" descr="Shape, polygon&#10;&#10;Description automatically generated">
            <a:extLst>
              <a:ext uri="{FF2B5EF4-FFF2-40B4-BE49-F238E27FC236}">
                <a16:creationId xmlns:a16="http://schemas.microsoft.com/office/drawing/2014/main" id="{6B3A10F1-DBE2-EBD2-80D4-B7F713AD28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221" y="2568310"/>
            <a:ext cx="2959626" cy="85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3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2D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3D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vertex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vertices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curved surface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edge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more than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less than</a:t>
            </a: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Recognise 2D and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sides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Draw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Lines of symmetry on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Use lines of symmetry to complete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Count faces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Count edges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Count vertices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Make patterns with 2D and 3D shapes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Geometry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 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 curved surface?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difference between a face and a curved surface?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faces does a ______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an 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is an edge different from a 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edges does a ______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a vertex? What are vertices?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is a vertex different from a face? How is it different from an 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vertices does a ______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094331"/>
            <a:ext cx="57010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faces.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faces and ______ curved edges.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2D shapes that make up the faces of a ______ are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faces and ______ edges.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fewer/more edges than a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vertices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A ______ has ______ vertices, ______ faces and ______ edges.</a:t>
            </a:r>
          </a:p>
        </p:txBody>
      </p:sp>
      <p:pic>
        <p:nvPicPr>
          <p:cNvPr id="3" name="Picture 2" descr="Shape, polygon&#10;&#10;Description automatically generated">
            <a:extLst>
              <a:ext uri="{FF2B5EF4-FFF2-40B4-BE49-F238E27FC236}">
                <a16:creationId xmlns:a16="http://schemas.microsoft.com/office/drawing/2014/main" id="{F09C9FBB-36DF-0048-08F3-06B0D8897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5458695"/>
            <a:ext cx="3255334" cy="1218313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32D4FAF-BFE3-BA84-EEF4-EA8C49B2B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1" y="4430253"/>
            <a:ext cx="3585183" cy="966067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BF81DFB7-92A4-635E-17DE-082909C34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489" y="1124855"/>
            <a:ext cx="2794245" cy="2024815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61405D25-3ECB-DE5B-C56E-08AB247E87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889" y="3240710"/>
            <a:ext cx="2991169" cy="121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7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3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  <a:endParaRPr lang="en-GB" sz="1400" dirty="0">
              <a:latin typeface="SassoonPrimaryInfant" pitchFamily="2" charset="0"/>
            </a:endParaRPr>
          </a:p>
          <a:p>
            <a:pPr algn="ctr"/>
            <a:r>
              <a:rPr lang="en-GB" sz="1400" dirty="0">
                <a:latin typeface="SassoonPrimaryInfant" pitchFamily="2" charset="0"/>
              </a:rPr>
              <a:t>2D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3D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sort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group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vertex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vertices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curved surface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side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edge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symmetrical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symmetry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repeating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Recognise 2D and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sides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Draw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Lines of symmetry on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Use lines of symmetry to complete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Sort 2D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faces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edges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Count vertices on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Sort 3D shapes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Make patterns with 2D and 3D shapes</a:t>
            </a:r>
            <a:endParaRPr lang="en-GB" sz="1400" dirty="0">
              <a:latin typeface="SassoonPrimaryInfant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Geometry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can you sort these shapes?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Which group does a ______ go into?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do you know this shape is in the correct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Which shape is the odd one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shapes can you see in the pattern?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Which shapes are repeating?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would be the next shape in the pattern? What would be the shape after that? What would be the 10</a:t>
            </a:r>
            <a:r>
              <a:rPr lang="en-GB" sz="1400" baseline="30000" dirty="0">
                <a:latin typeface="SassoonPrimaryInfant" pitchFamily="2" charset="0"/>
              </a:rPr>
              <a:t>th</a:t>
            </a:r>
            <a:r>
              <a:rPr lang="en-GB" sz="1400" dirty="0">
                <a:latin typeface="SassoonPrimaryInfant" pitchFamily="2" charset="0"/>
              </a:rPr>
              <a:t> shape?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Is the pattern repeating or symmetrical?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do you know that the next shape is not a 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425118"/>
            <a:ext cx="57010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______ is the odd one out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My two groups are ______ and ______. A ______ belongs in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have sorted the shapes by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next shape will be a ______, because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shapes that are repeating are ______, ______,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know that the 10</a:t>
            </a:r>
            <a:r>
              <a:rPr lang="en-GB" sz="1400" baseline="30000" dirty="0">
                <a:latin typeface="SassoonPrimaryInfant" pitchFamily="2" charset="0"/>
              </a:rPr>
              <a:t>th</a:t>
            </a:r>
            <a:r>
              <a:rPr lang="en-GB" sz="1400" dirty="0">
                <a:latin typeface="SassoonPrimaryInfant" pitchFamily="2" charset="0"/>
              </a:rPr>
              <a:t> shape in the pattern will be a ______, because …</a:t>
            </a:r>
          </a:p>
          <a:p>
            <a:pPr lvl="1"/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87E3D253-0003-48D8-EA8B-F83285397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634" y="1296833"/>
            <a:ext cx="2713542" cy="3248385"/>
          </a:xfrm>
          <a:prstGeom prst="rect">
            <a:avLst/>
          </a:prstGeom>
        </p:spPr>
      </p:pic>
      <p:pic>
        <p:nvPicPr>
          <p:cNvPr id="8" name="Picture 7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0E1809A9-0994-9A09-ECB2-817A9E1E2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5052739"/>
            <a:ext cx="3255335" cy="1599311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FB795E04-2714-D0BB-E9D9-0A7E6CE5FE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58" y="4500710"/>
            <a:ext cx="2522018" cy="152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3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1108</Words>
  <Application>Microsoft Macintosh PowerPoint</Application>
  <PresentationFormat>Widescreen</PresentationFormat>
  <Paragraphs>206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Lily King</cp:lastModifiedBy>
  <cp:revision>192</cp:revision>
  <dcterms:created xsi:type="dcterms:W3CDTF">2022-07-09T10:08:24Z</dcterms:created>
  <dcterms:modified xsi:type="dcterms:W3CDTF">2022-10-30T18:57:58Z</dcterms:modified>
</cp:coreProperties>
</file>