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5" d="100"/>
          <a:sy n="45" d="100"/>
        </p:scale>
        <p:origin x="-30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80"/>
            <a:ext cx="10307783" cy="103693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ject 2"/>
          <p:cNvSpPr txBox="1"/>
          <p:nvPr/>
        </p:nvSpPr>
        <p:spPr>
          <a:xfrm>
            <a:off x="318347" y="282501"/>
            <a:ext cx="624232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We are healthy - geography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26" y="1598528"/>
            <a:ext cx="32411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highest mountain ranges in the UK are the Grampians, Snowdonia, Cambrian Mountains and the Pennines </a:t>
            </a: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highest mountain ranges in Europe are the Alps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world’s longest mountain range is the Andes in South America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highest world mountain ranges are the Himalayas, when Mount Everest is situated – the highest mountain in the world.  </a:t>
            </a:r>
            <a:endParaRPr lang="en-GB" sz="1600" dirty="0" smtClean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00628" y="714078"/>
            <a:ext cx="16348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 smtClean="0"/>
              <a:t>location</a:t>
            </a:r>
            <a:endParaRPr lang="en-GB" sz="1400" dirty="0" smtClean="0"/>
          </a:p>
          <a:p>
            <a:r>
              <a:rPr lang="en-GB" sz="1600" dirty="0" smtClean="0"/>
              <a:t>hills</a:t>
            </a:r>
            <a:endParaRPr lang="en-GB" sz="1400" dirty="0" smtClean="0"/>
          </a:p>
          <a:p>
            <a:r>
              <a:rPr lang="en-GB" sz="1600" dirty="0" smtClean="0"/>
              <a:t>mountains</a:t>
            </a:r>
            <a:endParaRPr lang="en-GB" sz="1400" dirty="0" smtClean="0"/>
          </a:p>
          <a:p>
            <a:r>
              <a:rPr lang="en-GB" sz="1600" dirty="0" smtClean="0"/>
              <a:t>crevasse</a:t>
            </a:r>
            <a:endParaRPr lang="en-GB" sz="1400" dirty="0" smtClean="0"/>
          </a:p>
          <a:p>
            <a:r>
              <a:rPr lang="en-GB" sz="1600" dirty="0" smtClean="0"/>
              <a:t>dormant</a:t>
            </a:r>
            <a:endParaRPr lang="en-GB" sz="1400" dirty="0" smtClean="0"/>
          </a:p>
          <a:p>
            <a:r>
              <a:rPr lang="en-GB" sz="1600" dirty="0" smtClean="0"/>
              <a:t>erosion</a:t>
            </a:r>
            <a:endParaRPr lang="en-GB" sz="1400" dirty="0" smtClean="0"/>
          </a:p>
          <a:p>
            <a:r>
              <a:rPr lang="en-GB" sz="1600" dirty="0" smtClean="0"/>
              <a:t>eruption</a:t>
            </a:r>
            <a:endParaRPr lang="en-GB" sz="1400" dirty="0" smtClean="0"/>
          </a:p>
          <a:p>
            <a:r>
              <a:rPr lang="en-GB" sz="1600" dirty="0" smtClean="0"/>
              <a:t>lava</a:t>
            </a:r>
            <a:endParaRPr lang="en-GB" sz="1400" dirty="0" smtClean="0"/>
          </a:p>
          <a:p>
            <a:r>
              <a:rPr lang="en-GB" sz="1600" dirty="0" smtClean="0"/>
              <a:t>magma</a:t>
            </a:r>
            <a:endParaRPr lang="en-GB" sz="1400" dirty="0" smtClean="0"/>
          </a:p>
          <a:p>
            <a:r>
              <a:rPr lang="en-GB" sz="1600" dirty="0" smtClean="0"/>
              <a:t>peak</a:t>
            </a:r>
            <a:endParaRPr lang="en-GB" sz="1400" dirty="0" smtClean="0"/>
          </a:p>
          <a:p>
            <a:r>
              <a:rPr lang="en-GB" sz="1600" dirty="0" smtClean="0"/>
              <a:t>range</a:t>
            </a:r>
            <a:endParaRPr lang="en-GB" sz="1400" dirty="0" smtClean="0"/>
          </a:p>
          <a:p>
            <a:r>
              <a:rPr lang="en-GB" sz="1600" dirty="0" smtClean="0"/>
              <a:t>ravine</a:t>
            </a:r>
            <a:endParaRPr lang="en-GB" sz="1400" dirty="0" smtClean="0"/>
          </a:p>
          <a:p>
            <a:r>
              <a:rPr lang="en-GB" sz="1600" dirty="0" smtClean="0"/>
              <a:t>slope</a:t>
            </a:r>
            <a:endParaRPr lang="en-GB" sz="1400" dirty="0" smtClean="0"/>
          </a:p>
          <a:p>
            <a:r>
              <a:rPr lang="en-GB" sz="1600" dirty="0" smtClean="0"/>
              <a:t>summit</a:t>
            </a:r>
            <a:endParaRPr lang="en-GB" sz="1400" dirty="0" smtClean="0"/>
          </a:p>
          <a:p>
            <a:r>
              <a:rPr lang="en-GB" sz="1600" dirty="0" smtClean="0"/>
              <a:t>valley</a:t>
            </a:r>
            <a:endParaRPr lang="en-GB" sz="1400" dirty="0" smtClean="0"/>
          </a:p>
          <a:p>
            <a:r>
              <a:rPr lang="en-GB" sz="1600" dirty="0" smtClean="0"/>
              <a:t>volcano</a:t>
            </a:r>
            <a:endParaRPr lang="en-GB" sz="1400" dirty="0" smtClean="0"/>
          </a:p>
          <a:p>
            <a:r>
              <a:rPr lang="en-GB" sz="1600" dirty="0"/>
              <a:t/>
            </a:r>
            <a:br>
              <a:rPr lang="en-GB" sz="16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899" y="1161827"/>
            <a:ext cx="306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Locations of mountain ranges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sp>
        <p:nvSpPr>
          <p:cNvPr id="16" name="object 4"/>
          <p:cNvSpPr>
            <a:spLocks noChangeArrowheads="1"/>
          </p:cNvSpPr>
          <p:nvPr/>
        </p:nvSpPr>
        <p:spPr bwMode="auto">
          <a:xfrm>
            <a:off x="-12656067" y="5651910"/>
            <a:ext cx="56574" cy="4571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400628" y="67747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3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 smtClean="0">
                <a:latin typeface="SassoonPrimaryInfant" pitchFamily="2" charset="0"/>
              </a:rPr>
              <a:t>5/6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AutoShape 56" descr="Climate in Europe in a nutshell. - Maps on the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21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293828" y="215295"/>
            <a:ext cx="3863992" cy="503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are mountains created?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43349" y="1117740"/>
            <a:ext cx="344526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Mountains are called when plates meet each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“Ring of Fire” is an area in the Pacific Ocean with the most volcanoes.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 volcano is an opening in the Earth’s crust that allows magma to escape.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7" y="1553210"/>
            <a:ext cx="1215052" cy="117520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86569" y="1171026"/>
            <a:ext cx="306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How mountains are formed</a:t>
            </a:r>
            <a:endParaRPr lang="en-GB" dirty="0"/>
          </a:p>
        </p:txBody>
      </p:sp>
      <p:pic>
        <p:nvPicPr>
          <p:cNvPr id="20" name="Picture 19" descr="https://images.twinkl.co.uk/tw1n/image/private/t_630/u/ux/tectonic-plates_ver_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75" y="4447345"/>
            <a:ext cx="3237230" cy="213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est your geography knowledge - World: mountain ranges quiz | Lizard Point  Quizz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8" y="5003192"/>
            <a:ext cx="3273425" cy="162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480721" y="2724643"/>
            <a:ext cx="35334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outer layer of the earth is called the crust.  It is between 5km and 70km thick and floats on the mantle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crust is made up of tectonic plates which fit together like a puzzle covering the earth.</a:t>
            </a: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F52C55F-DEA0-4F96-B8FF-1339ABEEAB4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051" y="3163552"/>
            <a:ext cx="1281138" cy="5211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TextBox 25"/>
          <p:cNvSpPr txBox="1"/>
          <p:nvPr/>
        </p:nvSpPr>
        <p:spPr>
          <a:xfrm>
            <a:off x="6950437" y="3124002"/>
            <a:ext cx="19475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Fold mountains occur when plates collide and the edges of the plates are pushed together.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6E09CAE-A6E2-486A-AC67-273885917E8C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769" y="4612470"/>
            <a:ext cx="1281800" cy="68823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0" name="TextBox 29"/>
          <p:cNvSpPr txBox="1"/>
          <p:nvPr/>
        </p:nvSpPr>
        <p:spPr>
          <a:xfrm>
            <a:off x="8516857" y="3794494"/>
            <a:ext cx="198445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Fault block mountains occur when cracks in the earth’s surface open up and rock is pushed up.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FADDC03-580B-4987-8713-8699F9A25DB1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" r="2403"/>
          <a:stretch>
            <a:fillRect/>
          </a:stretch>
        </p:blipFill>
        <p:spPr bwMode="auto">
          <a:xfrm>
            <a:off x="9002183" y="5610377"/>
            <a:ext cx="1198270" cy="71156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Rectangle 9"/>
          <p:cNvSpPr/>
          <p:nvPr/>
        </p:nvSpPr>
        <p:spPr>
          <a:xfrm>
            <a:off x="7300744" y="5205742"/>
            <a:ext cx="20861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Dome mountains are </a:t>
            </a:r>
            <a:r>
              <a:rPr lang="en-GB" sz="16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formed </a:t>
            </a:r>
            <a:r>
              <a:rPr lang="en-GB" sz="1600" dirty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when magma is forced up between the crust and the mantle, but doesn’t ever flow out.</a:t>
            </a:r>
          </a:p>
        </p:txBody>
      </p:sp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238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52</cp:revision>
  <dcterms:created xsi:type="dcterms:W3CDTF">2022-04-10T08:28:58Z</dcterms:created>
  <dcterms:modified xsi:type="dcterms:W3CDTF">2022-08-14T10:52:34Z</dcterms:modified>
</cp:coreProperties>
</file>