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71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7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9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5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3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4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5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2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8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5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35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0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98" y="0"/>
            <a:ext cx="10307783" cy="940976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5676" y="2203949"/>
            <a:ext cx="37723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SassoonPrimaryInfant" pitchFamily="2" charset="0"/>
              </a:rPr>
              <a:t>Christians believe in God, and that they find out about God in the Bible. </a:t>
            </a:r>
            <a:endParaRPr lang="en-GB" sz="16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Christians </a:t>
            </a:r>
            <a:r>
              <a:rPr lang="en-GB" sz="1600" dirty="0">
                <a:latin typeface="SassoonPrimaryInfant" pitchFamily="2" charset="0"/>
              </a:rPr>
              <a:t>believe God is loving, kind, fair and forgiving, and also Lord and King. </a:t>
            </a:r>
            <a:endParaRPr lang="en-GB" sz="16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Some </a:t>
            </a:r>
            <a:r>
              <a:rPr lang="en-GB" sz="1600" dirty="0">
                <a:latin typeface="SassoonPrimaryInfant" pitchFamily="2" charset="0"/>
              </a:rPr>
              <a:t>stories show these Christian beliefs.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Christians </a:t>
            </a:r>
            <a:r>
              <a:rPr lang="en-GB" sz="1600" dirty="0">
                <a:latin typeface="SassoonPrimaryInfant" pitchFamily="2" charset="0"/>
              </a:rPr>
              <a:t>worship God and try to live in ways that please him.</a:t>
            </a:r>
            <a:endParaRPr lang="en-GB" sz="1400" dirty="0" smtClean="0">
              <a:latin typeface="SassoonPrimaryInfant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266" y="789348"/>
            <a:ext cx="16348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Key Vocabulary</a:t>
            </a:r>
          </a:p>
          <a:p>
            <a:endParaRPr lang="en-GB" sz="400" dirty="0" smtClean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God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Christian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forgiveness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parable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belief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loving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welcoming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Bible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praise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/>
              <a:t/>
            </a:r>
            <a:br>
              <a:rPr lang="en-GB" sz="1600" dirty="0"/>
            </a:b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/>
            </a:r>
            <a:br>
              <a:rPr lang="en-GB" sz="1400" dirty="0"/>
            </a:br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2845" y="1331356"/>
            <a:ext cx="3062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Knowledge Building Blocks</a:t>
            </a:r>
            <a:endParaRPr lang="en-GB" dirty="0" smtClean="0">
              <a:latin typeface="SassoonPrimaryInfant" pitchFamily="2" charset="0"/>
            </a:endParaRPr>
          </a:p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951128" y="1612822"/>
            <a:ext cx="3560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assoonPrimaryInfant" pitchFamily="2" charset="0"/>
              </a:rPr>
              <a:t> </a:t>
            </a:r>
            <a:endParaRPr lang="en-GB" sz="16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90618" y="122554"/>
            <a:ext cx="152613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SassoonPrimaryInfant" pitchFamily="2" charset="0"/>
              </a:rPr>
              <a:t>YEAR 1</a:t>
            </a:r>
          </a:p>
          <a:p>
            <a:pPr algn="ctr"/>
            <a:r>
              <a:rPr lang="en-GB" b="1" dirty="0" smtClean="0">
                <a:latin typeface="SassoonPrimaryInfant" pitchFamily="2" charset="0"/>
              </a:rPr>
              <a:t>Term </a:t>
            </a:r>
            <a:r>
              <a:rPr lang="en-GB" b="1" dirty="0" smtClean="0">
                <a:latin typeface="SassoonPrimaryInfant" pitchFamily="2" charset="0"/>
              </a:rPr>
              <a:t>2</a:t>
            </a:r>
            <a:endParaRPr lang="en-GB" b="1" dirty="0">
              <a:latin typeface="SassoonPrimaryInfant" pitchFamily="2" charset="0"/>
            </a:endParaRPr>
          </a:p>
        </p:txBody>
      </p:sp>
      <p:pic>
        <p:nvPicPr>
          <p:cNvPr id="24" name="Picture 2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tangle 24"/>
          <p:cNvSpPr/>
          <p:nvPr/>
        </p:nvSpPr>
        <p:spPr>
          <a:xfrm>
            <a:off x="3981820" y="227529"/>
            <a:ext cx="5918618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i="1" dirty="0" smtClean="0">
                <a:solidFill>
                  <a:schemeClr val="bg1"/>
                </a:solidFill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What do Christians believe God is like?</a:t>
            </a:r>
            <a:endParaRPr lang="en-GB" sz="2400" dirty="0">
              <a:solidFill>
                <a:schemeClr val="bg1"/>
              </a:solidFill>
              <a:latin typeface="SassoonPrimaryInfa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object 2"/>
          <p:cNvSpPr txBox="1"/>
          <p:nvPr/>
        </p:nvSpPr>
        <p:spPr>
          <a:xfrm>
            <a:off x="-175181" y="268360"/>
            <a:ext cx="278274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smtClean="0">
                <a:latin typeface="SassoonPrimaryInfant" pitchFamily="2" charset="0"/>
                <a:cs typeface="Times New Roman"/>
              </a:rPr>
              <a:t>God </a:t>
            </a:r>
            <a:endParaRPr sz="2000" dirty="0">
              <a:latin typeface="SassoonPrimaryInfant" pitchFamily="2" charset="0"/>
              <a:cs typeface="Times New Roman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69075" y="2693158"/>
            <a:ext cx="250209" cy="87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 flipV="1">
            <a:off x="1069075" y="3591638"/>
            <a:ext cx="428807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7122159" y="1297904"/>
            <a:ext cx="306203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Key Bible Stories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sz="1600" dirty="0"/>
              <a:t>Luke 15:1– 2, </a:t>
            </a:r>
            <a:r>
              <a:rPr lang="en-GB" sz="1600" dirty="0" smtClean="0"/>
              <a:t>11–32 Parable of the Lost Son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A son asks his father for money, but spends it unwisely and runs out of money.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He has to work as a pig farmer and is so hungry that he wants to eat the pigs’ food.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He decides to go home and ask his father for forgiveness.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His father is really pleased to see him and throws him a party.</a:t>
            </a:r>
            <a:r>
              <a:rPr lang="en-GB" sz="1600" dirty="0">
                <a:latin typeface="SassoonPrimaryInfant" pitchFamily="2" charset="0"/>
              </a:rPr>
              <a:t> </a:t>
            </a:r>
            <a:endParaRPr lang="en-GB" sz="16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The </a:t>
            </a:r>
            <a:r>
              <a:rPr lang="en-GB" sz="1600" dirty="0">
                <a:latin typeface="SassoonPrimaryInfant" pitchFamily="2" charset="0"/>
              </a:rPr>
              <a:t>Parable of the Lost Son teaches that God is like a parent.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SassoonPrimaryInfant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9459883" y="111555"/>
            <a:ext cx="755019" cy="7490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0057" y="1770719"/>
            <a:ext cx="2336924" cy="339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71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86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SassoonPrimaryInfant</vt:lpstr>
      <vt:lpstr>Times New Roman</vt:lpstr>
      <vt:lpstr>Office Theme</vt:lpstr>
      <vt:lpstr>PowerPoint Presentation</vt:lpstr>
    </vt:vector>
  </TitlesOfParts>
  <Company>St Michaels CEP School, Tenterden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J Paskhin</dc:creator>
  <cp:lastModifiedBy>Mrs J Paskhin</cp:lastModifiedBy>
  <cp:revision>25</cp:revision>
  <dcterms:created xsi:type="dcterms:W3CDTF">2022-04-10T08:28:58Z</dcterms:created>
  <dcterms:modified xsi:type="dcterms:W3CDTF">2022-07-06T11:20:19Z</dcterms:modified>
</cp:coreProperties>
</file>