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SyUNjGPh0OBr/FLvTZZ8h36Wj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2.jpg"/><Relationship Id="rId7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0877" y="12716"/>
            <a:ext cx="10307783" cy="940976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0381914" y="916986"/>
            <a:ext cx="1634836" cy="6709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Vocabulary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saliva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glands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taste buds digest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incisors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canines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molars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 intestine large intestine stomach appendix nutrient vitamins minerals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0490617" y="153325"/>
            <a:ext cx="1526100" cy="646500"/>
          </a:xfrm>
          <a:prstGeom prst="rect">
            <a:avLst/>
          </a:prstGeom>
          <a:noFill/>
          <a:ln cap="flat" cmpd="sng" w="9525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3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 </a:t>
            </a:r>
            <a:r>
              <a:rPr b="1" lang="en-GB" sz="1800">
                <a:solidFill>
                  <a:schemeClr val="dk1"/>
                </a:solidFill>
              </a:rPr>
              <a:t>2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45" y="128958"/>
            <a:ext cx="562447" cy="756731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6853674" y="44665"/>
            <a:ext cx="337487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our bodies do with the food we eat?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00985" y="315552"/>
            <a:ext cx="7251215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Animals Including Humans </a:t>
            </a:r>
            <a:r>
              <a:rPr lang="en-GB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and Digestion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463319" y="1245890"/>
            <a:ext cx="306203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Facts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50769" y="1651122"/>
            <a:ext cx="4180630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of our protein comes from meat, fish, eggs and nuts.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Fruit and vegetables are full of the vitamins we need to be healthy.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food chain is vital for nature to survive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are ‘consumers’ as we eat food to make the energy we need.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UK, 1.9 million tonnes of food is wasted each year!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digestive process begins in the mouth with our teeth.  Saliva then helps to break down our food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Nutrients provide nourishment to the body</a:t>
            </a:r>
            <a:endParaRPr/>
          </a:p>
          <a:p>
            <a:pPr indent="-698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5673725" y="3201988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 flipH="1">
            <a:off x="5424068" y="4385481"/>
            <a:ext cx="195795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Adelle Davis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165730" y="5493078"/>
            <a:ext cx="2108986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Beaumont was a surgeon in the US army.  He carried out extensive research on human digestion.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36752" y="1062256"/>
            <a:ext cx="4410075" cy="381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174694" y="4434264"/>
            <a:ext cx="2207220" cy="211762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illiam Beaumont painting.jpg" id="97" name="Google Shape;9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74068" y="5493078"/>
            <a:ext cx="693428" cy="884121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/>
        </p:nvSpPr>
        <p:spPr>
          <a:xfrm>
            <a:off x="216352" y="5117298"/>
            <a:ext cx="3062033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William Beaumont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4355112" y="5549759"/>
            <a:ext cx="3442001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Pavlov was a physiologist who studied the digestive system.  He is most famous for an experiment where he got dogs to salivate on the ringing of a bell.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3405735" y="5173979"/>
            <a:ext cx="3062033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Ivan Pavlov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van Pavlov NLM3.jpg" id="101" name="Google Shape;101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525352" y="5534537"/>
            <a:ext cx="640678" cy="902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2022-04-10T08:28:58Z</dcterms:created>
  <dc:creator>Mrs J Paskhin</dc:creator>
</cp:coreProperties>
</file>