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8" d="100"/>
          <a:sy n="28" d="100"/>
        </p:scale>
        <p:origin x="213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1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7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9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5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3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4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5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2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8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5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B61A1-8BC1-436F-BC53-5816BAFE4A6E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3037-E70F-41DA-A68B-37B240746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0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77" y="12716"/>
            <a:ext cx="10307783" cy="940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436266" y="789348"/>
            <a:ext cx="1634836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itchFamily="2" charset="0"/>
              </a:rPr>
              <a:t>Key Vocabulary</a:t>
            </a:r>
          </a:p>
          <a:p>
            <a:endParaRPr lang="en-GB" sz="1400" dirty="0" smtClean="0">
              <a:latin typeface="SassoonPrimaryInfant" pitchFamily="2" charset="0"/>
            </a:endParaRPr>
          </a:p>
          <a:p>
            <a:r>
              <a:rPr lang="en-GB" sz="1400" dirty="0" smtClean="0">
                <a:latin typeface="SassoonPrimaryInfant" pitchFamily="2" charset="0"/>
              </a:rPr>
              <a:t>translucent</a:t>
            </a:r>
          </a:p>
          <a:p>
            <a:r>
              <a:rPr lang="en-GB" sz="1400" dirty="0" smtClean="0">
                <a:latin typeface="SassoonPrimaryInfant" pitchFamily="2" charset="0"/>
              </a:rPr>
              <a:t>opaque</a:t>
            </a:r>
          </a:p>
          <a:p>
            <a:r>
              <a:rPr lang="en-GB" sz="1400" dirty="0" smtClean="0">
                <a:latin typeface="SassoonPrimaryInfant" pitchFamily="2" charset="0"/>
              </a:rPr>
              <a:t>light</a:t>
            </a:r>
          </a:p>
          <a:p>
            <a:r>
              <a:rPr lang="en-GB" sz="1400" dirty="0" smtClean="0">
                <a:latin typeface="SassoonPrimaryInfant" pitchFamily="2" charset="0"/>
              </a:rPr>
              <a:t>flexible</a:t>
            </a:r>
          </a:p>
          <a:p>
            <a:r>
              <a:rPr lang="en-GB" sz="1400" dirty="0" smtClean="0">
                <a:latin typeface="SassoonPrimaryInfant" pitchFamily="2" charset="0"/>
              </a:rPr>
              <a:t>float</a:t>
            </a:r>
          </a:p>
          <a:p>
            <a:r>
              <a:rPr lang="en-GB" sz="1400" dirty="0" smtClean="0">
                <a:latin typeface="SassoonPrimaryInfant" pitchFamily="2" charset="0"/>
              </a:rPr>
              <a:t>sink</a:t>
            </a:r>
          </a:p>
          <a:p>
            <a:r>
              <a:rPr lang="en-GB" sz="1400" dirty="0" smtClean="0">
                <a:latin typeface="SassoonPrimaryInfant" pitchFamily="2" charset="0"/>
              </a:rPr>
              <a:t>materials</a:t>
            </a:r>
          </a:p>
          <a:p>
            <a:r>
              <a:rPr lang="en-GB" sz="1400" dirty="0" smtClean="0">
                <a:latin typeface="SassoonPrimaryInfant" pitchFamily="2" charset="0"/>
              </a:rPr>
              <a:t>rigid</a:t>
            </a:r>
          </a:p>
          <a:p>
            <a:r>
              <a:rPr lang="en-GB" sz="1400" dirty="0" smtClean="0">
                <a:latin typeface="SassoonPrimaryInfant" pitchFamily="2" charset="0"/>
              </a:rPr>
              <a:t>translucent</a:t>
            </a:r>
          </a:p>
          <a:p>
            <a:r>
              <a:rPr lang="en-GB" sz="1400" dirty="0" smtClean="0">
                <a:latin typeface="SassoonPrimaryInfant" pitchFamily="2" charset="0"/>
              </a:rPr>
              <a:t>clear</a:t>
            </a:r>
          </a:p>
          <a:p>
            <a:r>
              <a:rPr lang="en-GB" sz="1400" dirty="0" smtClean="0">
                <a:latin typeface="SassoonPrimaryInfant" pitchFamily="2" charset="0"/>
              </a:rPr>
              <a:t>magnet</a:t>
            </a:r>
          </a:p>
          <a:p>
            <a:r>
              <a:rPr lang="en-GB" sz="1400" dirty="0" smtClean="0">
                <a:latin typeface="SassoonPrimaryInfant" pitchFamily="2" charset="0"/>
              </a:rPr>
              <a:t>metal</a:t>
            </a:r>
          </a:p>
          <a:p>
            <a:r>
              <a:rPr lang="en-GB" sz="1400" dirty="0" smtClean="0">
                <a:latin typeface="SassoonPrimaryInfant" pitchFamily="2" charset="0"/>
              </a:rPr>
              <a:t>plastic</a:t>
            </a:r>
          </a:p>
          <a:p>
            <a:r>
              <a:rPr lang="en-GB" sz="1400" dirty="0" smtClean="0">
                <a:latin typeface="SassoonPrimaryInfant" pitchFamily="2" charset="0"/>
              </a:rPr>
              <a:t>paper</a:t>
            </a:r>
          </a:p>
          <a:p>
            <a:r>
              <a:rPr lang="en-GB" sz="1400" dirty="0" smtClean="0">
                <a:latin typeface="SassoonPrimaryInfant" pitchFamily="2" charset="0"/>
              </a:rPr>
              <a:t>man-made</a:t>
            </a:r>
          </a:p>
          <a:p>
            <a:r>
              <a:rPr lang="en-GB" sz="1400" dirty="0" smtClean="0">
                <a:latin typeface="SassoonPrimaryInfant" pitchFamily="2" charset="0"/>
              </a:rPr>
              <a:t>natural</a:t>
            </a:r>
          </a:p>
          <a:p>
            <a:r>
              <a:rPr lang="en-GB" sz="1400" dirty="0" smtClean="0">
                <a:latin typeface="SassoonPrimaryInfant" pitchFamily="2" charset="0"/>
              </a:rPr>
              <a:t>recycle</a:t>
            </a:r>
          </a:p>
          <a:p>
            <a:r>
              <a:rPr lang="en-GB" sz="1400" dirty="0" smtClean="0">
                <a:latin typeface="SassoonPrimaryInfant" pitchFamily="2" charset="0"/>
              </a:rPr>
              <a:t>bendy</a:t>
            </a:r>
          </a:p>
          <a:p>
            <a:r>
              <a:rPr lang="en-GB" sz="1400" dirty="0" smtClean="0">
                <a:latin typeface="SassoonPrimaryInfant" pitchFamily="2" charset="0"/>
              </a:rPr>
              <a:t>soft</a:t>
            </a:r>
          </a:p>
          <a:p>
            <a:r>
              <a:rPr lang="en-GB" sz="1400" dirty="0" smtClean="0">
                <a:latin typeface="SassoonPrimaryInfant" pitchFamily="2" charset="0"/>
              </a:rPr>
              <a:t>hard</a:t>
            </a:r>
          </a:p>
          <a:p>
            <a:r>
              <a:rPr lang="en-GB" sz="1400" dirty="0" smtClean="0">
                <a:latin typeface="SassoonPrimaryInfant" pitchFamily="2" charset="0"/>
              </a:rPr>
              <a:t>magnetic</a:t>
            </a:r>
          </a:p>
          <a:p>
            <a:r>
              <a:rPr lang="en-GB" sz="1400" dirty="0" smtClean="0">
                <a:latin typeface="SassoonPrimaryInfant" pitchFamily="2" charset="0"/>
              </a:rPr>
              <a:t>natural</a:t>
            </a:r>
          </a:p>
          <a:p>
            <a:r>
              <a:rPr lang="en-GB" sz="1400" dirty="0" smtClean="0">
                <a:latin typeface="SassoonPrimaryInfant" pitchFamily="2" charset="0"/>
              </a:rPr>
              <a:t>brittle</a:t>
            </a:r>
          </a:p>
          <a:p>
            <a:r>
              <a:rPr lang="en-GB" sz="1400" dirty="0" smtClean="0">
                <a:latin typeface="SassoonPrimaryInfant" pitchFamily="2" charset="0"/>
              </a:rPr>
              <a:t>elastic</a:t>
            </a:r>
          </a:p>
          <a:p>
            <a:endParaRPr lang="en-GB" sz="1400" dirty="0" smtClean="0">
              <a:latin typeface="SassoonPrimaryInfant" pitchFamily="2" charset="0"/>
            </a:endParaRPr>
          </a:p>
          <a:p>
            <a:endParaRPr lang="en-GB" sz="1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90618" y="122554"/>
            <a:ext cx="152613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SassoonPrimaryInfant" pitchFamily="2" charset="0"/>
              </a:rPr>
              <a:t>YEAR 1</a:t>
            </a:r>
          </a:p>
          <a:p>
            <a:pPr algn="ctr"/>
            <a:r>
              <a:rPr lang="en-GB" b="1" dirty="0" smtClean="0">
                <a:latin typeface="SassoonPrimaryInfant" pitchFamily="2" charset="0"/>
              </a:rPr>
              <a:t>Term 1</a:t>
            </a:r>
            <a:endParaRPr lang="en-GB" b="1" dirty="0">
              <a:latin typeface="SassoonPrimaryInfant" pitchFamily="2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5" y="128958"/>
            <a:ext cx="562447" cy="75673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6169065" y="276490"/>
            <a:ext cx="402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i="1" dirty="0" smtClean="0">
                <a:solidFill>
                  <a:schemeClr val="bg1"/>
                </a:solidFill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things made from?</a:t>
            </a:r>
            <a:endParaRPr lang="en-GB" sz="2400" dirty="0">
              <a:solidFill>
                <a:schemeClr val="bg1"/>
              </a:solidFill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-150237" y="261428"/>
            <a:ext cx="72512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SassoonPrimaryInfant" pitchFamily="2" charset="0"/>
                <a:cs typeface="Times New Roman"/>
              </a:rPr>
              <a:t>Exploring </a:t>
            </a:r>
            <a:r>
              <a:rPr lang="en-GB" sz="3600" dirty="0">
                <a:latin typeface="SassoonPrimaryInfant" pitchFamily="2" charset="0"/>
                <a:cs typeface="Times New Roman"/>
              </a:rPr>
              <a:t>E</a:t>
            </a:r>
            <a:r>
              <a:rPr lang="en-GB" sz="3600" dirty="0" smtClean="0">
                <a:latin typeface="SassoonPrimaryInfant" pitchFamily="2" charset="0"/>
                <a:cs typeface="Times New Roman"/>
              </a:rPr>
              <a:t>veryday Materials</a:t>
            </a:r>
            <a:endParaRPr dirty="0">
              <a:latin typeface="SassoonPrimaryInfant" pitchFamily="2" charset="0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292" y="1134401"/>
            <a:ext cx="306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itchFamily="2" charset="0"/>
              </a:rPr>
              <a:t>Key Facts</a:t>
            </a:r>
          </a:p>
          <a:p>
            <a:endParaRPr lang="en-GB" dirty="0">
              <a:latin typeface="SassoonPrimaryInfant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0172" y="1695198"/>
            <a:ext cx="37768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Materials are chosen carefully for a specific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Materials are tested a lot before being used to make something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Most materials we buy can be recycled or reused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Magnets are only attracted to certain metals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Magnets have a north and south 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Some materials are natural and some are man-made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We describe a material by talking about its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Plastic is very versatile and can be moulded into different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SassoonPrimaryInfant" pitchFamily="2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673725" y="3201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5BD8541-F83E-6E43-AC64-9D2DA69926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1481423">
            <a:off x="7893966" y="3685689"/>
            <a:ext cx="1937910" cy="1407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459C024-4AF9-624E-BCBA-7CF424EBBB6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459690" y="2625800"/>
            <a:ext cx="2011962" cy="255487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5E3A023-F72F-D04B-802B-7FF5BF6155C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 rot="3650328">
            <a:off x="7350894" y="872427"/>
            <a:ext cx="2334678" cy="245722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7C78D6F-3E67-F04C-9332-AEF5A10C228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3323263">
            <a:off x="5121496" y="1323943"/>
            <a:ext cx="1847323" cy="20239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7D2A11C-B8F7-F048-958B-3DB1EF9A453E}"/>
              </a:ext>
            </a:extLst>
          </p:cNvPr>
          <p:cNvSpPr txBox="1"/>
          <p:nvPr/>
        </p:nvSpPr>
        <p:spPr>
          <a:xfrm rot="1197504">
            <a:off x="5135424" y="1979104"/>
            <a:ext cx="1659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Iron is a magnetic metal, but aluminium is not magnetic.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4DA95E2-BB42-3F47-85AF-1C494AA9AC71}"/>
              </a:ext>
            </a:extLst>
          </p:cNvPr>
          <p:cNvSpPr txBox="1"/>
          <p:nvPr/>
        </p:nvSpPr>
        <p:spPr>
          <a:xfrm rot="20755529">
            <a:off x="6411066" y="2827141"/>
            <a:ext cx="2092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You can find hardwoods like oak and softwoods like pine.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A49559A-3697-6643-98C2-425ABEDA85E7}"/>
              </a:ext>
            </a:extLst>
          </p:cNvPr>
          <p:cNvSpPr txBox="1"/>
          <p:nvPr/>
        </p:nvSpPr>
        <p:spPr>
          <a:xfrm rot="20681292">
            <a:off x="8280045" y="1901191"/>
            <a:ext cx="1588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Glass is made by heating up sand!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24E1E4F-A02E-6541-A4C8-FB7D8690F2FB}"/>
              </a:ext>
            </a:extLst>
          </p:cNvPr>
          <p:cNvSpPr txBox="1"/>
          <p:nvPr/>
        </p:nvSpPr>
        <p:spPr>
          <a:xfrm rot="380566">
            <a:off x="7844162" y="3799989"/>
            <a:ext cx="2110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Gold is sometimes found by miners blowing up holes in the ground!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665244F-6447-EF46-9E95-73A92F680E0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rot="20479303">
            <a:off x="5080993" y="3559971"/>
            <a:ext cx="1582037" cy="164634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FD9489E-9C71-3E46-B174-4AC764585271}"/>
              </a:ext>
            </a:extLst>
          </p:cNvPr>
          <p:cNvSpPr txBox="1"/>
          <p:nvPr/>
        </p:nvSpPr>
        <p:spPr>
          <a:xfrm rot="20703672">
            <a:off x="5164150" y="3890368"/>
            <a:ext cx="1508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Recycling is very important to help our planet.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7572" y="5619349"/>
            <a:ext cx="306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itchFamily="2" charset="0"/>
              </a:rPr>
              <a:t>Key </a:t>
            </a:r>
            <a:r>
              <a:rPr lang="en-GB" dirty="0" smtClean="0">
                <a:latin typeface="SassoonPrimaryInfant" pitchFamily="2" charset="0"/>
              </a:rPr>
              <a:t>Scientists</a:t>
            </a:r>
            <a:endParaRPr lang="en-GB" dirty="0" smtClean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</p:txBody>
      </p:sp>
      <p:pic>
        <p:nvPicPr>
          <p:cNvPr id="1026" name="Picture 2" descr="Patsy O'Connell Sherman - Wikipe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158" y="5671868"/>
            <a:ext cx="862750" cy="9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9054" y="6009691"/>
            <a:ext cx="899310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SassoonPrimaryInfant" pitchFamily="2" charset="0"/>
              </a:rPr>
              <a:t>Patsy Sherman was an American scientist.  She invented the product “</a:t>
            </a:r>
            <a:r>
              <a:rPr lang="en-GB" sz="1600" dirty="0" err="1" smtClean="0">
                <a:latin typeface="SassoonPrimaryInfant" pitchFamily="2" charset="0"/>
              </a:rPr>
              <a:t>Scotchgard</a:t>
            </a:r>
            <a:r>
              <a:rPr lang="en-GB" sz="1600" dirty="0" smtClean="0">
                <a:latin typeface="SassoonPrimaryInfant" pitchFamily="2" charset="0"/>
              </a:rPr>
              <a:t>” which is a stain and water repellent</a:t>
            </a:r>
            <a:endParaRPr lang="en-GB" sz="1600" dirty="0" smtClean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187</Words>
  <Application>Microsoft Office PowerPoint</Application>
  <PresentationFormat>Widescreen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SassoonPrimaryInfant</vt:lpstr>
      <vt:lpstr>Times New Roman</vt:lpstr>
      <vt:lpstr>Office Theme</vt:lpstr>
      <vt:lpstr>PowerPoint Presentation</vt:lpstr>
    </vt:vector>
  </TitlesOfParts>
  <Company>St Michaels CEP School, Tenterden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J Paskhin</dc:creator>
  <cp:lastModifiedBy>Mrs J Paskhin</cp:lastModifiedBy>
  <cp:revision>40</cp:revision>
  <dcterms:created xsi:type="dcterms:W3CDTF">2022-04-10T08:28:58Z</dcterms:created>
  <dcterms:modified xsi:type="dcterms:W3CDTF">2022-07-08T12:39:37Z</dcterms:modified>
</cp:coreProperties>
</file>