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VDzfNnjvuc7oOQ5WzWwld5VQJ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436266" y="789348"/>
            <a:ext cx="1634836" cy="7540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Vocabulary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touch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smell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torso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arms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hair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teeth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exercise cleanliness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heathy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490618" y="122554"/>
            <a:ext cx="1526100" cy="646500"/>
          </a:xfrm>
          <a:prstGeom prst="rect">
            <a:avLst/>
          </a:prstGeom>
          <a:noFill/>
          <a:ln cap="flat" cmpd="sng" w="9525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 </a:t>
            </a:r>
            <a:r>
              <a:rPr b="1" lang="en-GB" sz="1800">
                <a:solidFill>
                  <a:schemeClr val="dk1"/>
                </a:solidFill>
              </a:rPr>
              <a:t>3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6585750" y="99335"/>
            <a:ext cx="359284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are bodies and what can they do?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0421" y="268150"/>
            <a:ext cx="725121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Including Humans – About Me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63319" y="1245890"/>
            <a:ext cx="30620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Facts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13854" y="1857880"/>
            <a:ext cx="3776834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Exercise is important because it keeps us healthy.  A healthy body makes us feel good.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important to keep clean by washing our hair and cleaning our teeth.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need to sleep well because it gives us more energy the next day.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Babies grow into a child and then into an adult.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Bones make up our skeleton which holds our body together.  There are 270 bones in the human body.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lungs help us to breathe.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we exercise, our heart rate gets faster.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673725" y="3201988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iagram&#10;&#10;Description automatically generated" id="93" name="Google Shape;93;p1"/>
          <p:cNvPicPr preferRelativeResize="0"/>
          <p:nvPr/>
        </p:nvPicPr>
        <p:blipFill rotWithShape="1">
          <a:blip r:embed="rId4">
            <a:alphaModFix/>
          </a:blip>
          <a:srcRect b="56278" l="0" r="0" t="0"/>
          <a:stretch/>
        </p:blipFill>
        <p:spPr>
          <a:xfrm>
            <a:off x="4590048" y="1664156"/>
            <a:ext cx="2721588" cy="2486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02591" y="1857880"/>
            <a:ext cx="2841449" cy="34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4590048" y="4443203"/>
            <a:ext cx="266999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Humans have 5 senses.  Our senses help us to enjoy the world, but also help to keep us safe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2022-04-10T08:28:58Z</dcterms:created>
  <dc:creator>Mrs J Paskhin</dc:creator>
</cp:coreProperties>
</file>