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2004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865"/>
            <a:ext cx="10307783" cy="103693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bject 2"/>
          <p:cNvSpPr txBox="1"/>
          <p:nvPr/>
        </p:nvSpPr>
        <p:spPr>
          <a:xfrm>
            <a:off x="-2458185" y="272903"/>
            <a:ext cx="998093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Gustav Klimt - art</a:t>
            </a:r>
            <a:endParaRPr sz="20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1489" y="888518"/>
            <a:ext cx="16348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400" dirty="0" smtClean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primary colours</a:t>
            </a:r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collage</a:t>
            </a:r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line</a:t>
            </a:r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shape</a:t>
            </a:r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p</a:t>
            </a:r>
            <a:r>
              <a:rPr lang="en-GB" dirty="0" smtClean="0">
                <a:latin typeface="SassoonPrimaryInfant" pitchFamily="2" charset="0"/>
              </a:rPr>
              <a:t>attern</a:t>
            </a:r>
          </a:p>
          <a:p>
            <a:r>
              <a:rPr lang="en-GB" dirty="0" smtClean="0">
                <a:latin typeface="SassoonPrimaryInfant" pitchFamily="2" charset="0"/>
              </a:rPr>
              <a:t>spiral</a:t>
            </a:r>
          </a:p>
          <a:p>
            <a:r>
              <a:rPr lang="en-GB" dirty="0" smtClean="0">
                <a:latin typeface="SassoonPrimaryInfant" pitchFamily="2" charset="0"/>
              </a:rPr>
              <a:t>swirl</a:t>
            </a:r>
          </a:p>
          <a:p>
            <a:r>
              <a:rPr lang="en-GB" dirty="0" smtClean="0">
                <a:latin typeface="SassoonPrimaryInfant" pitchFamily="2" charset="0"/>
              </a:rPr>
              <a:t>pattern</a:t>
            </a:r>
            <a:endParaRPr lang="en-GB" dirty="0">
              <a:latin typeface="SassoonPrimaryInfant" pitchFamily="2" charset="0"/>
            </a:endParaRPr>
          </a:p>
          <a:p>
            <a:r>
              <a:rPr lang="en-GB" dirty="0"/>
              <a:t/>
            </a:r>
            <a:br>
              <a:rPr lang="en-GB" dirty="0"/>
            </a:br>
            <a:endParaRPr lang="en-GB" sz="1600" dirty="0" smtClean="0"/>
          </a:p>
          <a:p>
            <a:endParaRPr lang="en-GB" sz="1400" dirty="0" smtClean="0"/>
          </a:p>
          <a:p>
            <a:r>
              <a:rPr lang="en-GB" sz="1600" dirty="0"/>
              <a:t/>
            </a:r>
            <a:br>
              <a:rPr lang="en-GB" sz="16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227" y="1212464"/>
            <a:ext cx="306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Gustav Klimt 1862 - 1918</a:t>
            </a:r>
            <a:endParaRPr lang="en-GB" dirty="0"/>
          </a:p>
        </p:txBody>
      </p:sp>
      <p:sp>
        <p:nvSpPr>
          <p:cNvPr id="16" name="object 4"/>
          <p:cNvSpPr>
            <a:spLocks noChangeArrowheads="1"/>
          </p:cNvSpPr>
          <p:nvPr/>
        </p:nvSpPr>
        <p:spPr bwMode="auto">
          <a:xfrm>
            <a:off x="-12656067" y="5651910"/>
            <a:ext cx="56574" cy="4571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400628" y="67747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</a:t>
            </a:r>
            <a:r>
              <a:rPr lang="en-GB" b="1" dirty="0" smtClean="0">
                <a:latin typeface="SassoonPrimaryInfant" pitchFamily="2" charset="0"/>
              </a:rPr>
              <a:t>1</a:t>
            </a:r>
            <a:endParaRPr lang="en-GB" b="1" dirty="0" smtClean="0">
              <a:latin typeface="SassoonPrimaryInfant" pitchFamily="2" charset="0"/>
            </a:endParaRP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</a:t>
            </a:r>
            <a:r>
              <a:rPr lang="en-GB" b="1" dirty="0" smtClean="0">
                <a:latin typeface="SassoonPrimaryInfant" pitchFamily="2" charset="0"/>
              </a:rPr>
              <a:t>1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AutoShape 56" descr="Climate in Europe in a nutshell. - Maps on the We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21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5766746" y="27703"/>
            <a:ext cx="4407731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so I mix primary colours to make other colours?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89666" y="1654200"/>
            <a:ext cx="38754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Klimt was an Austrian symbolist painter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He liked to use gold leaf in his paintings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The </a:t>
            </a:r>
            <a:r>
              <a:rPr lang="en-GB" i="1" dirty="0" smtClean="0">
                <a:latin typeface="SassoonPrimaryInfant" pitchFamily="2" charset="0"/>
              </a:rPr>
              <a:t>Tree of Life </a:t>
            </a:r>
            <a:r>
              <a:rPr lang="en-GB" dirty="0" smtClean="0">
                <a:latin typeface="SassoonPrimaryInfant" pitchFamily="2" charset="0"/>
              </a:rPr>
              <a:t>is Klimt’s only landscape painting using gold leaf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assoonPrimaryInfant" pitchFamily="2" charset="0"/>
              </a:rPr>
              <a:t>With its branches reaching for the sky, the tree of life roots into the earth beneath, creating the connection between heaven and </a:t>
            </a:r>
            <a:r>
              <a:rPr lang="en-GB" dirty="0" smtClean="0">
                <a:latin typeface="SassoonPrimaryInfant" pitchFamily="2" charset="0"/>
              </a:rPr>
              <a:t>earth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025896" y="4520281"/>
            <a:ext cx="42818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The swirls and spirals of the branches are said to represent the twists and turns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The women’s dresses are heavily patterned, but still include the spirals and swirls that are on the tree.</a:t>
            </a:r>
            <a:endParaRPr lang="en-GB" dirty="0" smtClean="0">
              <a:latin typeface="SassoonPrimaryInfant" pitchFamily="2" charset="0"/>
            </a:endParaRPr>
          </a:p>
          <a:p>
            <a:endParaRPr lang="en-GB" dirty="0"/>
          </a:p>
        </p:txBody>
      </p:sp>
      <p:pic>
        <p:nvPicPr>
          <p:cNvPr id="1046" name="Picture 22" descr="Klim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07" y="1654200"/>
            <a:ext cx="1097153" cy="140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The Tree of Life, Stoclet Frieze, 1905 by Gustav Kli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703" y="1654200"/>
            <a:ext cx="4177080" cy="261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124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73</cp:revision>
  <dcterms:created xsi:type="dcterms:W3CDTF">2022-04-10T08:28:58Z</dcterms:created>
  <dcterms:modified xsi:type="dcterms:W3CDTF">2022-10-27T11:03:49Z</dcterms:modified>
</cp:coreProperties>
</file>