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77" y="12716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5676" y="2203949"/>
            <a:ext cx="37723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CRInfant" panose="02010503020300020003" pitchFamily="2" charset="0"/>
              </a:rPr>
              <a:t>God created the universe.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CRInfant" panose="02010503020300020003" pitchFamily="2" charset="0"/>
              </a:rPr>
              <a:t>The Earth and everything in it are important to God.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CRInfant" panose="02010503020300020003" pitchFamily="2" charset="0"/>
              </a:rPr>
              <a:t>God has a unique relationship with human beings as their Creator and </a:t>
            </a:r>
            <a:r>
              <a:rPr lang="en-GB" sz="1600" dirty="0" err="1">
                <a:latin typeface="SassoonCRInfant" panose="02010503020300020003" pitchFamily="2" charset="0"/>
              </a:rPr>
              <a:t>Sustainer</a:t>
            </a:r>
            <a:r>
              <a:rPr lang="en-GB" sz="1600" dirty="0">
                <a:latin typeface="SassoonCRInfant" panose="02010503020300020003" pitchFamily="2" charset="0"/>
              </a:rPr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CRInfant" panose="02010503020300020003" pitchFamily="2" charset="0"/>
              </a:rPr>
              <a:t>Humans should care for the world because it belongs to God.</a:t>
            </a:r>
          </a:p>
          <a:p>
            <a:pPr fontAlgn="base"/>
            <a:r>
              <a:rPr lang="en-GB" sz="1600" dirty="0"/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266" y="789348"/>
            <a:ext cx="16348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400" dirty="0"/>
              <a:t/>
            </a:r>
            <a:br>
              <a:rPr lang="en-GB" sz="1400" dirty="0"/>
            </a:br>
            <a:r>
              <a:rPr lang="en-GB" sz="1600" dirty="0">
                <a:latin typeface="SassoonCRInfant" panose="02010503020300020003" pitchFamily="2" charset="0"/>
              </a:rPr>
              <a:t>God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>
                <a:latin typeface="SassoonCRInfant" panose="02010503020300020003" pitchFamily="2" charset="0"/>
              </a:rPr>
              <a:t>universe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>
                <a:latin typeface="SassoonCRInfant" panose="02010503020300020003" pitchFamily="2" charset="0"/>
              </a:rPr>
              <a:t>creator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 err="1">
                <a:latin typeface="SassoonCRInfant" panose="02010503020300020003" pitchFamily="2" charset="0"/>
              </a:rPr>
              <a:t>sustainer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>
                <a:latin typeface="SassoonCRInfant" panose="02010503020300020003" pitchFamily="2" charset="0"/>
              </a:rPr>
              <a:t>Genesis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>
                <a:latin typeface="SassoonCRInfant" panose="02010503020300020003" pitchFamily="2" charset="0"/>
              </a:rPr>
              <a:t>Matthew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>
                <a:latin typeface="SassoonCRInfant" panose="02010503020300020003" pitchFamily="2" charset="0"/>
              </a:rPr>
              <a:t>creation 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>
                <a:latin typeface="SassoonCRInfant" panose="02010503020300020003" pitchFamily="2" charset="0"/>
              </a:rPr>
              <a:t>appreciating 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>
                <a:latin typeface="SassoonCRInfant" panose="02010503020300020003" pitchFamily="2" charset="0"/>
              </a:rPr>
              <a:t>transporting</a:t>
            </a:r>
            <a:endParaRPr lang="en-GB" sz="1400" dirty="0">
              <a:latin typeface="SassoonCRInfant" panose="02010503020300020003" pitchFamily="2" charset="0"/>
            </a:endParaRPr>
          </a:p>
          <a:p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2845" y="1331356"/>
            <a:ext cx="30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Knowledge Building Blocks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51128" y="1612822"/>
            <a:ext cx="356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PrimaryInfant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2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>
                <a:latin typeface="SassoonPrimaryInfant" pitchFamily="2" charset="0"/>
              </a:rPr>
              <a:t>1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6031344" y="224671"/>
            <a:ext cx="374525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Who made the world?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374068" y="263007"/>
            <a:ext cx="278274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Creation 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2159" y="1297904"/>
            <a:ext cx="3062033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Bible Stories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sz="1400" dirty="0" smtClean="0">
                <a:latin typeface="SassoonPrimaryInfant" pitchFamily="2" charset="0"/>
              </a:rPr>
              <a:t>Genesis 1</a:t>
            </a: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This is a story told by Jewish and Christian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Creation is the start of the Big Story of the Bible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On the first day God created 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On the second day God created the sky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On the third day </a:t>
            </a:r>
            <a:r>
              <a:rPr lang="en-GB" sz="1400" dirty="0">
                <a:latin typeface="SassoonCRInfant" panose="02010503020300020003" pitchFamily="2" charset="0"/>
              </a:rPr>
              <a:t>dry land, seas, plants and trees were </a:t>
            </a:r>
            <a:r>
              <a:rPr lang="en-GB" sz="1400" dirty="0" smtClean="0">
                <a:latin typeface="SassoonCRInfant" panose="02010503020300020003" pitchFamily="2" charset="0"/>
              </a:rPr>
              <a:t>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CRInfant" panose="02010503020300020003" pitchFamily="2" charset="0"/>
              </a:rPr>
              <a:t>On the fourth day the sun, moon and stars were 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CRInfant" panose="02010503020300020003" pitchFamily="2" charset="0"/>
              </a:rPr>
              <a:t>On day five God created </a:t>
            </a:r>
            <a:r>
              <a:rPr lang="en-GB" sz="1400" dirty="0">
                <a:latin typeface="SassoonCRInfant" panose="02010503020300020003" pitchFamily="2" charset="0"/>
              </a:rPr>
              <a:t>creatures that live in the sea and creatures that </a:t>
            </a:r>
            <a:r>
              <a:rPr lang="en-GB" sz="1400" dirty="0" smtClean="0">
                <a:latin typeface="SassoonCRInfant" panose="02010503020300020003" pitchFamily="2" charset="0"/>
              </a:rPr>
              <a:t>fly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CRInfant" panose="02010503020300020003" pitchFamily="2" charset="0"/>
              </a:rPr>
              <a:t>On the sixth day </a:t>
            </a:r>
            <a:r>
              <a:rPr lang="en-GB" sz="1400" dirty="0">
                <a:latin typeface="SassoonCRInfant" panose="02010503020300020003" pitchFamily="2" charset="0"/>
              </a:rPr>
              <a:t>animals that live on the land and finally humans, made in the image of God were </a:t>
            </a:r>
            <a:r>
              <a:rPr lang="en-GB" sz="1400" dirty="0" smtClean="0">
                <a:latin typeface="SassoonCRInfant" panose="02010503020300020003" pitchFamily="2" charset="0"/>
              </a:rPr>
              <a:t>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CRInfant" panose="02010503020300020003" pitchFamily="2" charset="0"/>
              </a:rPr>
              <a:t>On day seven, God rested – this seventh day became a holy day</a:t>
            </a:r>
            <a:endParaRPr lang="en-GB" sz="1400" dirty="0" smtClean="0"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00" dirty="0">
              <a:latin typeface="SassoonPrimaryInfant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003" y="1654521"/>
            <a:ext cx="2796076" cy="3978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497761" y="185846"/>
            <a:ext cx="818744" cy="59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139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SassoonCRInfant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34</cp:revision>
  <dcterms:created xsi:type="dcterms:W3CDTF">2022-04-10T08:28:58Z</dcterms:created>
  <dcterms:modified xsi:type="dcterms:W3CDTF">2022-07-31T17:35:04Z</dcterms:modified>
</cp:coreProperties>
</file>