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qK789jCVF7W+ODp9OkKaAN2T5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jpg"/><Relationship Id="rId10" Type="http://schemas.openxmlformats.org/officeDocument/2006/relationships/image" Target="../media/image2.jpg"/><Relationship Id="rId13" Type="http://schemas.openxmlformats.org/officeDocument/2006/relationships/image" Target="../media/image4.jpg"/><Relationship Id="rId1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3.jp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5.jpg"/><Relationship Id="rId8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0307783" cy="940976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597892" y="1377498"/>
            <a:ext cx="3213000" cy="5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map is used to record what a place looks like from above.  They can help you to find where you are going.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compass can be used with a map so that the map is used the right way up. 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compass has 4 main directions, north, south, east and west.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Maps have symbols on them to represent things like roads, forests, rivers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island is an area of land surrounded by water. 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UK is an island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world is made up of different types of terrain including desert, mountains, seas, and rainforest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436266" y="789348"/>
            <a:ext cx="1634836" cy="8002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Vocabulary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adventure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journey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island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left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south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west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 Britain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desert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rainforest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mountain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forest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Pole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South Pole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86460" y="1309494"/>
            <a:ext cx="22288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Geography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199497" y="1428156"/>
            <a:ext cx="2228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History 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6796850" y="1486087"/>
            <a:ext cx="3560409" cy="421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generations people have been exploring the world to find out what is there.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Explorers have made incredible journeys and have had some very tough experiences.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Ranulf Fiennes has led 30 expeditions to the North and South Poles.  He has lost fingers and toes to frostbite.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Sarah Outen is a sailor. She is the youngest person to row solo across an ocean.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Amelia Earhart was the first woman to fly solo across the Atlantic Ocean.  She later mysteriously disappeared.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490618" y="122554"/>
            <a:ext cx="1526133" cy="646331"/>
          </a:xfrm>
          <a:prstGeom prst="rect">
            <a:avLst/>
          </a:prstGeom>
          <a:noFill/>
          <a:ln cap="flat" cmpd="sng" w="9525">
            <a:solidFill>
              <a:srgbClr val="4271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 1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5708073" y="194521"/>
            <a:ext cx="4782545" cy="5170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 can our journey take us?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28732" y="204517"/>
            <a:ext cx="484783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are Adventurers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1802" y="1728780"/>
            <a:ext cx="1226080" cy="897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1802" y="2748860"/>
            <a:ext cx="1215111" cy="88628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1069075" y="2693158"/>
            <a:ext cx="250209" cy="8741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flipH="1" rot="10800000">
            <a:off x="1069075" y="3591638"/>
            <a:ext cx="428807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42-5427243_uk-map-png-pic-simple-uk-map-png - Thursford" id="98" name="Google Shape;9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76670" y="3709825"/>
            <a:ext cx="1405373" cy="10708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esert Precipitation, Plant, and Animal Life" id="99" name="Google Shape;9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39259" y="5813804"/>
            <a:ext cx="1202394" cy="7296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ountain - Wikipedia" id="100" name="Google Shape;10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48037" y="5809412"/>
            <a:ext cx="1149834" cy="7663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hat Could Happen if the Rainforest Disappeared | Reader's Digest" id="101" name="Google Shape;10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516592" y="5780227"/>
            <a:ext cx="1252719" cy="8328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r Ranulph Fiennes – Living Dangerously – Fringe by the Sea" id="102" name="Google Shape;102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252911" y="1797488"/>
            <a:ext cx="1370076" cy="7829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ow Many Gallons of Water Are There in The Ocean?" id="103" name="Google Shape;103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897794" y="5780226"/>
            <a:ext cx="1251519" cy="8347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arah Outen - MUSE - The University of Utah" id="104" name="Google Shape;104;p1"/>
          <p:cNvPicPr preferRelativeResize="0"/>
          <p:nvPr/>
        </p:nvPicPr>
        <p:blipFill rotWithShape="1">
          <a:blip r:embed="rId12">
            <a:alphaModFix/>
          </a:blip>
          <a:srcRect b="0" l="0" r="0" t="18152"/>
          <a:stretch/>
        </p:blipFill>
        <p:spPr>
          <a:xfrm>
            <a:off x="5252911" y="2701529"/>
            <a:ext cx="1370076" cy="93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oto essay on iconic aviator Amelia Earhart - Outlook Traveller" id="105" name="Google Shape;105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276564" y="3741926"/>
            <a:ext cx="1346424" cy="8947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2022-04-10T08:28:58Z</dcterms:created>
  <dc:creator>Mrs J Paskhin</dc:creator>
</cp:coreProperties>
</file>