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312" autoAdjust="0"/>
  </p:normalViewPr>
  <p:slideViewPr>
    <p:cSldViewPr snapToGrid="0">
      <p:cViewPr varScale="1">
        <p:scale>
          <a:sx n="73" d="100"/>
          <a:sy n="73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DB6ED-07EB-41EA-B043-0013E73FEBF9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2E14-B0B5-45ED-98FA-321F9B5FEF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6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2E14-B0B5-45ED-98FA-321F9B5FEF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212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710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7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99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5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63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45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24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84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5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5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B61A1-8BC1-436F-BC53-5816BAFE4A6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3037-E70F-41DA-A68B-37B2407467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0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98" y="0"/>
            <a:ext cx="10307783" cy="940976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5" y="128958"/>
            <a:ext cx="562447" cy="7567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0490618" y="122554"/>
            <a:ext cx="1526133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SassoonPrimaryInfant" pitchFamily="2" charset="0"/>
              </a:rPr>
              <a:t>YEAR 4</a:t>
            </a:r>
          </a:p>
          <a:p>
            <a:pPr algn="ctr"/>
            <a:r>
              <a:rPr lang="en-GB" b="1" dirty="0" smtClean="0">
                <a:latin typeface="SassoonPrimaryInfant" pitchFamily="2" charset="0"/>
              </a:rPr>
              <a:t>Term 1</a:t>
            </a:r>
            <a:endParaRPr lang="en-GB" b="1" dirty="0">
              <a:latin typeface="SassoonPrimaryInfant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89108" y="822859"/>
            <a:ext cx="1700017" cy="8525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</a:t>
            </a:r>
          </a:p>
          <a:p>
            <a:pPr algn="ctr"/>
            <a:r>
              <a:rPr lang="en-GB" b="1" u="sng" dirty="0" smtClean="0">
                <a:latin typeface="SassoonPrimaryInfant" pitchFamily="2" charset="0"/>
              </a:rPr>
              <a:t>Vocabulary:</a:t>
            </a: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God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creation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Genesis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Commandments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Fall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ingenuity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appreciation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natural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Christians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Stewards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caretakers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Adam and Eve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temptation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Garden of Eden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forgiveness</a:t>
            </a:r>
          </a:p>
          <a:p>
            <a:pPr algn="ctr"/>
            <a:r>
              <a:rPr lang="en-GB" sz="1600" dirty="0" smtClean="0">
                <a:latin typeface="SassoonPrimaryInfant" pitchFamily="2" charset="0"/>
              </a:rPr>
              <a:t>penance </a:t>
            </a:r>
          </a:p>
          <a:p>
            <a:pPr algn="ctr"/>
            <a:endParaRPr lang="en-GB" dirty="0" smtClean="0">
              <a:latin typeface="SassoonPrimaryInfant" pitchFamily="2" charset="0"/>
            </a:endParaRPr>
          </a:p>
          <a:p>
            <a:pPr algn="ctr"/>
            <a:endParaRPr lang="en-GB" dirty="0" smtClean="0">
              <a:latin typeface="SassoonPrimaryInfant" pitchFamily="2" charset="0"/>
            </a:endParaRPr>
          </a:p>
          <a:p>
            <a:endParaRPr lang="en-GB" dirty="0" smtClean="0">
              <a:latin typeface="SassoonPrimaryInfant" pitchFamily="2" charset="0"/>
            </a:endParaRPr>
          </a:p>
          <a:p>
            <a:endParaRPr lang="en-GB" sz="400" dirty="0" smtClean="0">
              <a:latin typeface="SassoonPrimaryInfant" pitchFamily="2" charset="0"/>
            </a:endParaRPr>
          </a:p>
          <a:p>
            <a:r>
              <a:rPr lang="en-GB" sz="1600" dirty="0"/>
              <a:t/>
            </a:r>
            <a:br>
              <a:rPr lang="en-GB" sz="1600" dirty="0"/>
            </a:br>
            <a:r>
              <a:rPr lang="en-GB" sz="1400" dirty="0"/>
              <a:t/>
            </a:r>
            <a:br>
              <a:rPr lang="en-GB" sz="1400" dirty="0"/>
            </a:br>
            <a:r>
              <a:rPr lang="en-GB" sz="1400" dirty="0"/>
              <a:t/>
            </a:r>
            <a:br>
              <a:rPr lang="en-GB" sz="1400" dirty="0"/>
            </a:br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>
              <a:latin typeface="SassoonPrimaryInfant" pitchFamily="2" charset="0"/>
            </a:endParaRPr>
          </a:p>
          <a:p>
            <a:endParaRPr lang="en-GB" sz="14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92845" y="1069934"/>
            <a:ext cx="283983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Knowledge Building Blocks:</a:t>
            </a:r>
          </a:p>
          <a:p>
            <a:endParaRPr lang="en-GB" sz="16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God the creator cares for the creation, including human beings. </a:t>
            </a:r>
            <a:endParaRPr lang="en-GB" sz="1600" dirty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As human beings are part of God’s good creation, they do best when they listen to God.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Bible shows that God wants to help people to be close to him – he keeps his relationship with them, gives them guidelines on good ways to live (such as the Ten Commandments).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(Building blocks from EYFS: Christians believe God made our wonderful world and so we should look after it. </a:t>
            </a:r>
          </a:p>
          <a:p>
            <a:endParaRPr lang="en-GB" dirty="0" smtClean="0">
              <a:latin typeface="SassoonPrimaryInfant" pitchFamily="2" charset="0"/>
            </a:endParaRP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107876" y="1025737"/>
            <a:ext cx="438274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>
                <a:latin typeface="SassoonPrimaryInfant" pitchFamily="2" charset="0"/>
              </a:rPr>
              <a:t>Key Bible Stories:</a:t>
            </a:r>
          </a:p>
          <a:p>
            <a:pPr algn="ctr"/>
            <a:endParaRPr lang="en-GB" b="1" u="sng" dirty="0" smtClean="0">
              <a:latin typeface="SassoonPrimaryInfant" pitchFamily="2" charset="0"/>
            </a:endParaRPr>
          </a:p>
          <a:p>
            <a:pPr algn="ctr"/>
            <a:r>
              <a:rPr lang="en-GB" sz="1600" b="1" u="sng" dirty="0">
                <a:latin typeface="SassoonPrimaryInfant" pitchFamily="2" charset="0"/>
              </a:rPr>
              <a:t>Genesis 1:1-25, Genesis 1:26–31, Genesis 1:28–30.</a:t>
            </a:r>
            <a:endParaRPr lang="en-GB" sz="1600" b="1" u="sng" dirty="0" smtClean="0">
              <a:latin typeface="SassoonPrimaryInfant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Day 1 - God created the heavens and the earth and separated light from the darkness.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Day 2 –God called the vault “sky”. God called the dry ground “land”.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Day 3 – The land produced vegetation.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Day 4 – God separated the day from the night.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Day 5 – God created living creatures.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Day 6 – God made mankind in his own image.</a:t>
            </a:r>
          </a:p>
          <a:p>
            <a:r>
              <a:rPr lang="en-GB" sz="1600" b="1" u="sng" dirty="0" smtClean="0">
                <a:latin typeface="SassoonPrimaryInfant" pitchFamily="2" charset="0"/>
              </a:rPr>
              <a:t>Genesis 2:15–17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Lord took the man and put him in the Garden of Eden to take care of 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He was commanded not to eat from the tree of the knowledge of good and evil.</a:t>
            </a:r>
          </a:p>
          <a:p>
            <a:r>
              <a:rPr lang="en-GB" sz="1600" b="1" u="sng" dirty="0">
                <a:latin typeface="SassoonPrimaryInfant" pitchFamily="2" charset="0"/>
              </a:rPr>
              <a:t>Genesis </a:t>
            </a:r>
            <a:r>
              <a:rPr lang="en-GB" sz="1600" b="1" u="sng" dirty="0" smtClean="0">
                <a:latin typeface="SassoonPrimaryInfant" pitchFamily="2" charset="0"/>
              </a:rPr>
              <a:t>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The serpent persuaded Adam and Eve to eat fruit from the forbidden tree.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SassoonPrimaryInfant" pitchFamily="2" charset="0"/>
              </a:rPr>
              <a:t>God punished them all.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 smtClean="0">
              <a:latin typeface="SassoonPrimaryInfant" pitchFamily="2" charset="0"/>
            </a:endParaRPr>
          </a:p>
          <a:p>
            <a:endParaRPr lang="en-GB" sz="1600" dirty="0">
              <a:latin typeface="SassoonPrimaryInfant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20870" y="230652"/>
            <a:ext cx="8777032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i="1" dirty="0" smtClean="0">
                <a:solidFill>
                  <a:schemeClr val="bg1"/>
                </a:solidFill>
                <a:latin typeface="SassoonPrimaryInfan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What do Christians learn from the Creation story?</a:t>
            </a:r>
            <a:endParaRPr lang="en-GB" sz="2400" dirty="0">
              <a:solidFill>
                <a:schemeClr val="bg1"/>
              </a:solidFill>
              <a:latin typeface="SassoonPrimaryInfant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6606" y="1672404"/>
            <a:ext cx="2677535" cy="4311638"/>
          </a:xfrm>
          <a:prstGeom prst="rect">
            <a:avLst/>
          </a:prstGeom>
        </p:spPr>
      </p:pic>
      <p:pic>
        <p:nvPicPr>
          <p:cNvPr id="1028" name="Picture 4" descr="https://lh4.googleusercontent.com/pCofOTj4owu0d1rvYSp3H5JJei-OHgYdQJwHzKLxToP79RhmHp93kjcl2j7pv04cMNKaTmm28_iHKOK8XqNfIVioMkRiQNg13P08a6Vzkck4SKdYLbnChDOSKsG8Rpq1PFATgdrZKCA_TtY2tw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82" t="34860" r="28142" b="39186"/>
          <a:stretch/>
        </p:blipFill>
        <p:spPr bwMode="auto">
          <a:xfrm rot="5400000">
            <a:off x="9403365" y="58260"/>
            <a:ext cx="721916" cy="77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object 2"/>
          <p:cNvSpPr txBox="1"/>
          <p:nvPr/>
        </p:nvSpPr>
        <p:spPr>
          <a:xfrm>
            <a:off x="149938" y="230324"/>
            <a:ext cx="2782745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dirty="0" smtClean="0">
                <a:latin typeface="SassoonPrimaryInfant" pitchFamily="2" charset="0"/>
                <a:cs typeface="Times New Roman"/>
              </a:rPr>
              <a:t>Creation </a:t>
            </a:r>
            <a:endParaRPr sz="2000" dirty="0">
              <a:latin typeface="SassoonPrimaryInfant" pitchFamily="2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4303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1611</TotalTime>
  <Words>279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Times New Roman</vt:lpstr>
      <vt:lpstr>Office Theme</vt:lpstr>
      <vt:lpstr>PowerPoint Presentation</vt:lpstr>
    </vt:vector>
  </TitlesOfParts>
  <Company>St Michaels CEP School, Tenterden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J Paskhin</dc:creator>
  <cp:lastModifiedBy>Miss J Groves</cp:lastModifiedBy>
  <cp:revision>44</cp:revision>
  <dcterms:created xsi:type="dcterms:W3CDTF">2022-04-10T08:28:58Z</dcterms:created>
  <dcterms:modified xsi:type="dcterms:W3CDTF">2022-07-14T21:27:45Z</dcterms:modified>
</cp:coreProperties>
</file>