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122554"/>
            <a:ext cx="1526100" cy="646500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lang="en-GB" b="1" dirty="0">
                <a:solidFill>
                  <a:schemeClr val="dk1"/>
                </a:solidFill>
                <a:sym typeface="Arial"/>
              </a:rPr>
              <a:t>1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"/>
          <p:cNvSpPr txBox="1"/>
          <p:nvPr/>
        </p:nvSpPr>
        <p:spPr>
          <a:xfrm>
            <a:off x="-40111" y="278629"/>
            <a:ext cx="101063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Computing Systems and Networks – Connecting Computers</a:t>
            </a:r>
            <a:endParaRPr sz="2800" dirty="0">
              <a:solidFill>
                <a:schemeClr val="dk1"/>
              </a:solidFill>
              <a:latin typeface="SassoonPrimaryInfa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3799" y="719160"/>
            <a:ext cx="21597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input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process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output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device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c</a:t>
            </a:r>
            <a:r>
              <a:rPr lang="en-GB" sz="1400" dirty="0" smtClean="0">
                <a:latin typeface="SassoonPrimaryInfant" pitchFamily="2" charset="0"/>
              </a:rPr>
              <a:t>omputer system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digital device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network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components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switch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server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wireless access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connections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infrastructure</a:t>
            </a:r>
          </a:p>
          <a:p>
            <a:pPr algn="ctr"/>
            <a:endParaRPr lang="en-GB" sz="16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14647"/>
            <a:ext cx="49404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Knowledge Building Blocks: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describe what an input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that a process acts on the inputs.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identify input and output devices.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that an output is produced by the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that a computer system accepts an input and processes it to produce an output.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how computer systems can change the way that we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identify how changing the process can affect the output.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recognise that a digital device is made up of several parts. </a:t>
            </a:r>
            <a:endParaRPr lang="en-GB" sz="14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recognise that computers can be connected to each 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identify how devices in a network are connected with one another.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recognise that a network is made up of a number of components.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how a computer network can be used to share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the role of a switch, server, and wireless access point in a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how information is passed through multiple connections.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identify the benefits of computer networks.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identify network devices around 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To explain how networks can be connected to other networks. </a:t>
            </a:r>
          </a:p>
        </p:txBody>
      </p:sp>
      <p:pic>
        <p:nvPicPr>
          <p:cNvPr id="36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924" y="1519886"/>
            <a:ext cx="1239176" cy="929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65;p22"/>
          <p:cNvSpPr txBox="1"/>
          <p:nvPr/>
        </p:nvSpPr>
        <p:spPr>
          <a:xfrm>
            <a:off x="4742913" y="983265"/>
            <a:ext cx="1225956" cy="57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Input</a:t>
            </a:r>
            <a:endParaRPr sz="2400" dirty="0">
              <a:solidFill>
                <a:srgbClr val="5B5BA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2" name="Google Shape;168;p22"/>
          <p:cNvSpPr/>
          <p:nvPr/>
        </p:nvSpPr>
        <p:spPr>
          <a:xfrm>
            <a:off x="8250112" y="1613693"/>
            <a:ext cx="628964" cy="800690"/>
          </a:xfrm>
          <a:prstGeom prst="rightArrow">
            <a:avLst>
              <a:gd name="adj1" fmla="val 25966"/>
              <a:gd name="adj2" fmla="val 73439"/>
            </a:avLst>
          </a:prstGeom>
          <a:solidFill>
            <a:srgbClr val="494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" name="Google Shape;169;p22"/>
          <p:cNvSpPr txBox="1"/>
          <p:nvPr/>
        </p:nvSpPr>
        <p:spPr>
          <a:xfrm>
            <a:off x="8870428" y="983265"/>
            <a:ext cx="12261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Output</a:t>
            </a:r>
            <a:endParaRPr sz="2400" dirty="0">
              <a:solidFill>
                <a:srgbClr val="5B5BA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4" name="Google Shape;170;p22"/>
          <p:cNvSpPr txBox="1"/>
          <p:nvPr/>
        </p:nvSpPr>
        <p:spPr>
          <a:xfrm>
            <a:off x="6803183" y="813260"/>
            <a:ext cx="1410135" cy="91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Process</a:t>
            </a:r>
            <a:endParaRPr sz="2400" dirty="0">
              <a:solidFill>
                <a:srgbClr val="5B5BA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45" name="Google Shape;172;p22"/>
          <p:cNvPicPr preferRelativeResize="0"/>
          <p:nvPr/>
        </p:nvPicPr>
        <p:blipFill rotWithShape="1">
          <a:blip r:embed="rId4">
            <a:alphaModFix/>
          </a:blip>
          <a:srcRect l="17029" t="11753" r="19259" b="11776"/>
          <a:stretch/>
        </p:blipFill>
        <p:spPr>
          <a:xfrm>
            <a:off x="8829168" y="1489408"/>
            <a:ext cx="1416603" cy="96030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174;p22"/>
          <p:cNvSpPr txBox="1"/>
          <p:nvPr/>
        </p:nvSpPr>
        <p:spPr>
          <a:xfrm>
            <a:off x="9192634" y="1500401"/>
            <a:ext cx="1226100" cy="42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 world</a:t>
            </a:r>
            <a:endParaRPr dirty="0"/>
          </a:p>
        </p:txBody>
      </p:sp>
      <p:sp>
        <p:nvSpPr>
          <p:cNvPr id="54" name="Google Shape;175;p22"/>
          <p:cNvSpPr/>
          <p:nvPr/>
        </p:nvSpPr>
        <p:spPr>
          <a:xfrm>
            <a:off x="6905481" y="1519886"/>
            <a:ext cx="1270653" cy="929826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E9E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FF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When ‘H’ key pressed, display ‘H’</a:t>
            </a:r>
            <a:endParaRPr sz="800" dirty="0">
              <a:solidFill>
                <a:srgbClr val="00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FF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When ‘e’ key pressed,</a:t>
            </a:r>
            <a:endParaRPr sz="800" dirty="0">
              <a:solidFill>
                <a:srgbClr val="00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FF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display ‘e’</a:t>
            </a:r>
            <a:endParaRPr sz="800" dirty="0">
              <a:solidFill>
                <a:srgbClr val="00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FF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When...</a:t>
            </a:r>
            <a:endParaRPr sz="800" dirty="0">
              <a:solidFill>
                <a:srgbClr val="00FF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55" name="Google Shape;168;p22"/>
          <p:cNvSpPr/>
          <p:nvPr/>
        </p:nvSpPr>
        <p:spPr>
          <a:xfrm>
            <a:off x="6202539" y="1613693"/>
            <a:ext cx="628964" cy="800690"/>
          </a:xfrm>
          <a:prstGeom prst="rightArrow">
            <a:avLst>
              <a:gd name="adj1" fmla="val 25966"/>
              <a:gd name="adj2" fmla="val 73439"/>
            </a:avLst>
          </a:prstGeom>
          <a:solidFill>
            <a:srgbClr val="494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4709" y="2555954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Digital Devices: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61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4273" y="2986438"/>
            <a:ext cx="1356529" cy="79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6617" y="2939967"/>
            <a:ext cx="1011447" cy="8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2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2279" y="2836841"/>
            <a:ext cx="1555959" cy="91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2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3997" y="2958774"/>
            <a:ext cx="340609" cy="79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4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76926" y="4832089"/>
            <a:ext cx="1735857" cy="16247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Rectangle 65"/>
          <p:cNvSpPr/>
          <p:nvPr/>
        </p:nvSpPr>
        <p:spPr>
          <a:xfrm>
            <a:off x="7110446" y="3854228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Networks: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EFDA"/>
              </a:clrFrom>
              <a:clrTo>
                <a:srgbClr val="FFEFDA">
                  <a:alpha val="0"/>
                </a:srgbClr>
              </a:clrTo>
            </a:clrChange>
          </a:blip>
          <a:srcRect l="57902" t="39319" r="18392" b="29897"/>
          <a:stretch/>
        </p:blipFill>
        <p:spPr>
          <a:xfrm>
            <a:off x="4982481" y="4353001"/>
            <a:ext cx="2491314" cy="23097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2481" y="4859989"/>
            <a:ext cx="202525" cy="585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CF8F5"/>
              </a:clrFrom>
              <a:clrTo>
                <a:srgbClr val="ECF8F5">
                  <a:alpha val="0"/>
                </a:srgbClr>
              </a:clrTo>
            </a:clrChange>
          </a:blip>
          <a:srcRect l="58428" t="37616" r="11469" b="16091"/>
          <a:stretch/>
        </p:blipFill>
        <p:spPr>
          <a:xfrm>
            <a:off x="7664881" y="4351450"/>
            <a:ext cx="2675338" cy="23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262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Press Start 2P</vt:lpstr>
      <vt:lpstr>Quicksand</vt:lpstr>
      <vt:lpstr>Quicksand Light</vt:lpstr>
      <vt:lpstr>SassoonPrimaryInfant</vt:lpstr>
      <vt:lpstr>Office Theme</vt:lpstr>
      <vt:lpstr>PowerPoint Presentation</vt:lpstr>
    </vt:vector>
  </TitlesOfParts>
  <Company>Tenterden Schools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Groves</dc:creator>
  <cp:lastModifiedBy>Miss J Groves</cp:lastModifiedBy>
  <cp:revision>118</cp:revision>
  <dcterms:created xsi:type="dcterms:W3CDTF">2022-07-09T10:08:24Z</dcterms:created>
  <dcterms:modified xsi:type="dcterms:W3CDTF">2022-08-14T13:29:35Z</dcterms:modified>
</cp:coreProperties>
</file>