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189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307783" cy="103693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2"/>
          <p:cNvSpPr txBox="1"/>
          <p:nvPr/>
        </p:nvSpPr>
        <p:spPr>
          <a:xfrm>
            <a:off x="-1244479" y="230324"/>
            <a:ext cx="624232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Monet - art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1489" y="888518"/>
            <a:ext cx="163483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 smtClean="0"/>
              <a:t>primary colour</a:t>
            </a:r>
          </a:p>
          <a:p>
            <a:r>
              <a:rPr lang="en-GB" sz="1600" dirty="0" smtClean="0"/>
              <a:t>secondary colour</a:t>
            </a:r>
          </a:p>
          <a:p>
            <a:r>
              <a:rPr lang="en-GB" sz="1600" dirty="0" smtClean="0"/>
              <a:t>Monet</a:t>
            </a:r>
          </a:p>
          <a:p>
            <a:r>
              <a:rPr lang="en-GB" sz="1600" dirty="0" smtClean="0"/>
              <a:t>Impressionism</a:t>
            </a:r>
          </a:p>
          <a:p>
            <a:r>
              <a:rPr lang="en-GB" sz="1600" dirty="0" smtClean="0"/>
              <a:t>landscape</a:t>
            </a:r>
          </a:p>
          <a:p>
            <a:r>
              <a:rPr lang="en-GB" sz="1600" dirty="0" smtClean="0"/>
              <a:t>brushstroke</a:t>
            </a:r>
          </a:p>
          <a:p>
            <a:r>
              <a:rPr lang="en-GB" sz="1600" dirty="0" smtClean="0"/>
              <a:t>blending</a:t>
            </a:r>
          </a:p>
          <a:p>
            <a:r>
              <a:rPr lang="en-GB" sz="1600" dirty="0" smtClean="0"/>
              <a:t>mark marking</a:t>
            </a:r>
          </a:p>
          <a:p>
            <a:r>
              <a:rPr lang="en-GB" sz="1600" dirty="0" smtClean="0"/>
              <a:t>layering</a:t>
            </a:r>
          </a:p>
          <a:p>
            <a:r>
              <a:rPr lang="en-GB" sz="1600" dirty="0" smtClean="0"/>
              <a:t>texture</a:t>
            </a:r>
          </a:p>
          <a:p>
            <a:endParaRPr lang="en-GB" sz="1400" dirty="0" smtClean="0"/>
          </a:p>
          <a:p>
            <a:r>
              <a:rPr lang="en-GB" sz="1600" dirty="0"/>
              <a:t/>
            </a:r>
            <a:br>
              <a:rPr lang="en-GB" sz="16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899" y="1161827"/>
            <a:ext cx="306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Claude Monet 1840 - 1926</a:t>
            </a:r>
            <a:endParaRPr lang="en-GB" dirty="0"/>
          </a:p>
        </p:txBody>
      </p:sp>
      <p:sp>
        <p:nvSpPr>
          <p:cNvPr id="16" name="object 4"/>
          <p:cNvSpPr>
            <a:spLocks noChangeArrowheads="1"/>
          </p:cNvSpPr>
          <p:nvPr/>
        </p:nvSpPr>
        <p:spPr bwMode="auto">
          <a:xfrm>
            <a:off x="-12656067" y="5651910"/>
            <a:ext cx="56574" cy="4571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400628" y="67747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</a:t>
            </a:r>
            <a:r>
              <a:rPr lang="en-GB" b="1" dirty="0" smtClean="0">
                <a:latin typeface="SassoonPrimaryInfant" pitchFamily="2" charset="0"/>
              </a:rPr>
              <a:t>2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 smtClean="0">
                <a:latin typeface="SassoonPrimaryInfant" pitchFamily="2" charset="0"/>
              </a:rPr>
              <a:t>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AutoShape 56" descr="Climate in Europe in a nutshell. - Maps on the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21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451149" y="248790"/>
            <a:ext cx="575353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create different marks in paint?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65397" y="1532583"/>
            <a:ext cx="3488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Monet was a French artist and is considered one of the most important artists of all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He was the founder of the Impressionist movement – the treatment of light and movement gives the impression of a scene, rather than a true representation of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pic>
        <p:nvPicPr>
          <p:cNvPr id="20" name="Picture 2" descr="Claude Monet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90" y="1988175"/>
            <a:ext cx="1183792" cy="157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45257" y="4425051"/>
            <a:ext cx="58762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</a:rPr>
              <a:t>Monet is famous for landscapes, which he painted </a:t>
            </a:r>
            <a:r>
              <a:rPr lang="en-GB" dirty="0" smtClean="0">
                <a:latin typeface="SassoonPrimaryInfant" pitchFamily="2" charset="0"/>
              </a:rPr>
              <a:t>outside </a:t>
            </a:r>
            <a:r>
              <a:rPr lang="en-GB" i="1" dirty="0" err="1" smtClean="0">
                <a:latin typeface="SassoonPrimaryInfant" pitchFamily="2" charset="0"/>
              </a:rPr>
              <a:t>en</a:t>
            </a:r>
            <a:r>
              <a:rPr lang="en-GB" i="1" dirty="0" smtClean="0">
                <a:latin typeface="SassoonPrimaryInfant" pitchFamily="2" charset="0"/>
              </a:rPr>
              <a:t> </a:t>
            </a:r>
            <a:r>
              <a:rPr lang="en-GB" i="1" dirty="0" err="1" smtClean="0">
                <a:latin typeface="SassoonPrimaryInfant" pitchFamily="2" charset="0"/>
              </a:rPr>
              <a:t>plein</a:t>
            </a:r>
            <a:r>
              <a:rPr lang="en-GB" i="1" dirty="0" smtClean="0">
                <a:latin typeface="SassoonPrimaryInfant" pitchFamily="2" charset="0"/>
              </a:rPr>
              <a:t> air</a:t>
            </a:r>
            <a:endParaRPr lang="en-GB" i="1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Monet </a:t>
            </a:r>
            <a:r>
              <a:rPr lang="en-GB" dirty="0">
                <a:latin typeface="SassoonPrimaryInfant" pitchFamily="2" charset="0"/>
              </a:rPr>
              <a:t>was particularly inspired by his waterlily pond at his home in </a:t>
            </a:r>
            <a:r>
              <a:rPr lang="en-GB" dirty="0" err="1">
                <a:latin typeface="SassoonPrimaryInfant" pitchFamily="2" charset="0"/>
              </a:rPr>
              <a:t>Giverny</a:t>
            </a:r>
            <a:r>
              <a:rPr lang="en-GB" dirty="0">
                <a:latin typeface="SassoonPrimaryInfant" pitchFamily="2" charset="0"/>
              </a:rPr>
              <a:t>.  </a:t>
            </a:r>
            <a:r>
              <a:rPr lang="en-GB" dirty="0" smtClean="0">
                <a:latin typeface="SassoonPrimaryInfant" pitchFamily="2" charset="0"/>
              </a:rPr>
              <a:t>He painted countless pictures of the pond over a 20 year period.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Some of the paintings are vast and can be seen in museums all over the world.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026" name="Picture 2" descr="Water Lilies (Monet series)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768" y="4579571"/>
            <a:ext cx="3285834" cy="187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laude Monet | Bridge over a Pond of Water Lilies | The Metropolitan Museum  of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9" y="4235408"/>
            <a:ext cx="1915886" cy="24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The Psychology Behind Secondary Colors - The Styleprint Design System by  Karen Powe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32" y="1321777"/>
            <a:ext cx="1983153" cy="220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366633" y="1662293"/>
            <a:ext cx="30371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We can make secondary colours by mixing the primary colours.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We can alter the tone of the colours by adding more or less of each colour, or lightening by adding white</a:t>
            </a:r>
          </a:p>
        </p:txBody>
      </p:sp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174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61</cp:revision>
  <dcterms:created xsi:type="dcterms:W3CDTF">2022-04-10T08:28:58Z</dcterms:created>
  <dcterms:modified xsi:type="dcterms:W3CDTF">2022-10-26T10:24:53Z</dcterms:modified>
</cp:coreProperties>
</file>