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73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0741-1C5D-4418-AD91-242B71D70E0A}" type="datetimeFigureOut">
              <a:rPr lang="en-GB" smtClean="0"/>
              <a:t>17/07/2022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7A4C-0697-4832-B616-C7298C9EA8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308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0741-1C5D-4418-AD91-242B71D70E0A}" type="datetimeFigureOut">
              <a:rPr lang="en-GB" smtClean="0"/>
              <a:t>17/07/2022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7A4C-0697-4832-B616-C7298C9EA8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064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0741-1C5D-4418-AD91-242B71D70E0A}" type="datetimeFigureOut">
              <a:rPr lang="en-GB" smtClean="0"/>
              <a:t>17/07/2022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7A4C-0697-4832-B616-C7298C9EA8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376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0741-1C5D-4418-AD91-242B71D70E0A}" type="datetimeFigureOut">
              <a:rPr lang="en-GB" smtClean="0"/>
              <a:t>17/07/2022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7A4C-0697-4832-B616-C7298C9EA8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154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0741-1C5D-4418-AD91-242B71D70E0A}" type="datetimeFigureOut">
              <a:rPr lang="en-GB" smtClean="0"/>
              <a:t>17/07/2022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7A4C-0697-4832-B616-C7298C9EA8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46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0741-1C5D-4418-AD91-242B71D70E0A}" type="datetimeFigureOut">
              <a:rPr lang="en-GB" smtClean="0"/>
              <a:t>17/07/2022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7A4C-0697-4832-B616-C7298C9EA8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547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0741-1C5D-4418-AD91-242B71D70E0A}" type="datetimeFigureOut">
              <a:rPr lang="en-GB" smtClean="0"/>
              <a:t>17/07/2022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7A4C-0697-4832-B616-C7298C9EA8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502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0741-1C5D-4418-AD91-242B71D70E0A}" type="datetimeFigureOut">
              <a:rPr lang="en-GB" smtClean="0"/>
              <a:t>17/07/2022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7A4C-0697-4832-B616-C7298C9EA8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527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0741-1C5D-4418-AD91-242B71D70E0A}" type="datetimeFigureOut">
              <a:rPr lang="en-GB" smtClean="0"/>
              <a:t>17/07/2022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7A4C-0697-4832-B616-C7298C9EA8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10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0741-1C5D-4418-AD91-242B71D70E0A}" type="datetimeFigureOut">
              <a:rPr lang="en-GB" smtClean="0"/>
              <a:t>17/07/2022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7A4C-0697-4832-B616-C7298C9EA8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865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60741-1C5D-4418-AD91-242B71D70E0A}" type="datetimeFigureOut">
              <a:rPr lang="en-GB" smtClean="0"/>
              <a:t>17/07/2022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B7A4C-0697-4832-B616-C7298C9EA8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557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60741-1C5D-4418-AD91-242B71D70E0A}" type="datetimeFigureOut">
              <a:rPr lang="en-GB" smtClean="0"/>
              <a:t>17/07/2022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B7A4C-0697-4832-B616-C7298C9EA8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083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598" y="0"/>
            <a:ext cx="10307783" cy="940976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45" y="128958"/>
            <a:ext cx="562447" cy="75673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10490618" y="122554"/>
            <a:ext cx="1526133" cy="64633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SassoonPrimaryInfant" pitchFamily="2" charset="0"/>
              </a:rPr>
              <a:t>YEAR </a:t>
            </a:r>
            <a:r>
              <a:rPr lang="en-GB" b="1" dirty="0" smtClean="0">
                <a:latin typeface="SassoonPrimaryInfant" pitchFamily="2" charset="0"/>
              </a:rPr>
              <a:t>4</a:t>
            </a:r>
            <a:endParaRPr lang="en-GB" b="1" dirty="0" smtClean="0">
              <a:latin typeface="SassoonPrimaryInfant" pitchFamily="2" charset="0"/>
            </a:endParaRPr>
          </a:p>
          <a:p>
            <a:pPr algn="ctr"/>
            <a:r>
              <a:rPr lang="en-GB" b="1" dirty="0" smtClean="0">
                <a:latin typeface="SassoonPrimaryInfant" pitchFamily="2" charset="0"/>
              </a:rPr>
              <a:t>Term </a:t>
            </a:r>
            <a:r>
              <a:rPr lang="en-GB" b="1" dirty="0">
                <a:latin typeface="SassoonPrimaryInfant" pitchFamily="2" charset="0"/>
              </a:rPr>
              <a:t>6</a:t>
            </a:r>
            <a:endParaRPr lang="en-GB" b="1" dirty="0">
              <a:latin typeface="SassoonPrimaryInfant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397" y="43414"/>
            <a:ext cx="9995684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400" i="1" dirty="0" smtClean="0">
                <a:solidFill>
                  <a:schemeClr val="bg1"/>
                </a:solidFill>
                <a:latin typeface="SassoonPrimaryInfan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Why do some people think that life is a journey? What significant experiences mark this?</a:t>
            </a:r>
            <a:endParaRPr lang="en-GB" sz="2400" dirty="0">
              <a:solidFill>
                <a:schemeClr val="bg1"/>
              </a:solidFill>
              <a:latin typeface="SassoonPrimaryInfant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2846" y="1056776"/>
            <a:ext cx="2923309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>
                <a:latin typeface="SassoonPrimaryInfant" pitchFamily="2" charset="0"/>
              </a:rPr>
              <a:t>Knowledge Building Blocks:</a:t>
            </a:r>
          </a:p>
          <a:p>
            <a:endParaRPr lang="en-GB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SassoonPrimaryInfant" pitchFamily="2" charset="0"/>
              </a:rPr>
              <a:t>Suggest why some people see life as a journey and identify some of the key milestones on this journey.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SassoonPrimaryInfant" pitchFamily="2" charset="0"/>
              </a:rPr>
              <a:t>Describe what happens in Christian, Jewish and/or Hindu ceremonies of commitment and say what these rituals mean.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SassoonPrimaryInfant" pitchFamily="2" charset="0"/>
              </a:rPr>
              <a:t>Suggest reasons why marking the milestones of life are important to Christians, Hindus and/or Jewish people.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SassoonPrimaryInfant" pitchFamily="2" charset="0"/>
              </a:rPr>
              <a:t>Link up some questions and answers about how believers show commitment with their own ideas about community, belonging and belief. </a:t>
            </a:r>
            <a:endParaRPr lang="en-GB" sz="1600" dirty="0" smtClean="0">
              <a:latin typeface="SassoonPrimaryInfant" pitchFamily="2" charset="0"/>
            </a:endParaRPr>
          </a:p>
          <a:p>
            <a:endParaRPr lang="en-GB" dirty="0" smtClean="0">
              <a:latin typeface="SassoonPrimaryInfant" pitchFamily="2" charset="0"/>
            </a:endParaRPr>
          </a:p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0305185" y="885689"/>
            <a:ext cx="2045292" cy="763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>
                <a:latin typeface="SassoonPrimaryInfant" pitchFamily="2" charset="0"/>
              </a:rPr>
              <a:t>Key </a:t>
            </a:r>
          </a:p>
          <a:p>
            <a:pPr algn="ctr"/>
            <a:r>
              <a:rPr lang="en-GB" b="1" u="sng" dirty="0" smtClean="0">
                <a:latin typeface="SassoonPrimaryInfant" pitchFamily="2" charset="0"/>
              </a:rPr>
              <a:t>Vocabulary:</a:t>
            </a:r>
          </a:p>
          <a:p>
            <a:pPr algn="ctr"/>
            <a:endParaRPr lang="en-GB" b="1" u="sng" dirty="0" smtClean="0">
              <a:latin typeface="SassoonPrimaryInfant" pitchFamily="2" charset="0"/>
            </a:endParaRPr>
          </a:p>
          <a:p>
            <a:pPr algn="ctr"/>
            <a:r>
              <a:rPr lang="en-GB" sz="1600" dirty="0" smtClean="0">
                <a:latin typeface="SassoonPrimaryInfant" pitchFamily="2" charset="0"/>
              </a:rPr>
              <a:t>journey</a:t>
            </a:r>
          </a:p>
          <a:p>
            <a:pPr algn="ctr"/>
            <a:r>
              <a:rPr lang="en-GB" sz="1600" dirty="0" smtClean="0">
                <a:latin typeface="SassoonPrimaryInfant" pitchFamily="2" charset="0"/>
              </a:rPr>
              <a:t>ritual</a:t>
            </a:r>
          </a:p>
          <a:p>
            <a:pPr algn="ctr"/>
            <a:r>
              <a:rPr lang="en-GB" sz="1600" dirty="0" smtClean="0">
                <a:latin typeface="SassoonPrimaryInfant" pitchFamily="2" charset="0"/>
              </a:rPr>
              <a:t>ceremony</a:t>
            </a:r>
          </a:p>
          <a:p>
            <a:pPr algn="ctr"/>
            <a:r>
              <a:rPr lang="en-GB" sz="1600" dirty="0" smtClean="0">
                <a:latin typeface="SassoonPrimaryInfant" pitchFamily="2" charset="0"/>
              </a:rPr>
              <a:t>commitment </a:t>
            </a:r>
          </a:p>
          <a:p>
            <a:pPr algn="ctr"/>
            <a:r>
              <a:rPr lang="en-GB" sz="1600" dirty="0" smtClean="0">
                <a:latin typeface="SassoonPrimaryInfant" pitchFamily="2" charset="0"/>
              </a:rPr>
              <a:t>marriage</a:t>
            </a:r>
          </a:p>
          <a:p>
            <a:pPr algn="ctr"/>
            <a:r>
              <a:rPr lang="en-GB" sz="1600" dirty="0" smtClean="0">
                <a:latin typeface="SassoonPrimaryInfant" pitchFamily="2" charset="0"/>
              </a:rPr>
              <a:t>Christian</a:t>
            </a:r>
          </a:p>
          <a:p>
            <a:pPr algn="ctr"/>
            <a:r>
              <a:rPr lang="en-GB" sz="1600" dirty="0" smtClean="0">
                <a:latin typeface="SassoonPrimaryInfant" pitchFamily="2" charset="0"/>
              </a:rPr>
              <a:t>Jew</a:t>
            </a:r>
          </a:p>
          <a:p>
            <a:pPr algn="ctr"/>
            <a:r>
              <a:rPr lang="en-GB" sz="1600" dirty="0" smtClean="0">
                <a:latin typeface="SassoonPrimaryInfant" pitchFamily="2" charset="0"/>
              </a:rPr>
              <a:t>Hindu</a:t>
            </a:r>
          </a:p>
          <a:p>
            <a:pPr algn="ctr"/>
            <a:r>
              <a:rPr lang="en-GB" sz="1600" dirty="0" smtClean="0">
                <a:latin typeface="SassoonPrimaryInfant" pitchFamily="2" charset="0"/>
              </a:rPr>
              <a:t>Bar Mitzvah</a:t>
            </a:r>
          </a:p>
          <a:p>
            <a:pPr algn="ctr"/>
            <a:r>
              <a:rPr lang="en-GB" sz="1600" dirty="0" smtClean="0">
                <a:latin typeface="SassoonPrimaryInfant" pitchFamily="2" charset="0"/>
              </a:rPr>
              <a:t>baptism</a:t>
            </a:r>
          </a:p>
          <a:p>
            <a:pPr algn="ctr"/>
            <a:r>
              <a:rPr lang="en-GB" sz="1600" dirty="0">
                <a:latin typeface="SassoonPrimaryInfant" pitchFamily="2" charset="0"/>
              </a:rPr>
              <a:t>d</a:t>
            </a:r>
            <a:r>
              <a:rPr lang="en-GB" sz="1600" dirty="0" smtClean="0">
                <a:latin typeface="SassoonPrimaryInfant" pitchFamily="2" charset="0"/>
              </a:rPr>
              <a:t>harma</a:t>
            </a:r>
          </a:p>
          <a:p>
            <a:pPr algn="ctr"/>
            <a:r>
              <a:rPr lang="en-GB" sz="1600" dirty="0">
                <a:latin typeface="SassoonPrimaryInfant" pitchFamily="2" charset="0"/>
              </a:rPr>
              <a:t>k</a:t>
            </a:r>
            <a:r>
              <a:rPr lang="en-GB" sz="1600" dirty="0" smtClean="0">
                <a:latin typeface="SassoonPrimaryInfant" pitchFamily="2" charset="0"/>
              </a:rPr>
              <a:t>arma</a:t>
            </a:r>
          </a:p>
          <a:p>
            <a:pPr algn="ctr"/>
            <a:r>
              <a:rPr lang="en-GB" sz="1600" dirty="0" smtClean="0">
                <a:latin typeface="SassoonPrimaryInfant" pitchFamily="2" charset="0"/>
              </a:rPr>
              <a:t>moksha</a:t>
            </a:r>
          </a:p>
          <a:p>
            <a:pPr algn="ctr"/>
            <a:endParaRPr lang="en-GB" sz="1600" dirty="0" smtClean="0">
              <a:latin typeface="SassoonPrimaryInfant" pitchFamily="2" charset="0"/>
            </a:endParaRPr>
          </a:p>
          <a:p>
            <a:pPr algn="ctr"/>
            <a:endParaRPr lang="en-GB" dirty="0">
              <a:latin typeface="SassoonPrimaryInfant" pitchFamily="2" charset="0"/>
            </a:endParaRPr>
          </a:p>
          <a:p>
            <a:endParaRPr lang="en-GB" dirty="0" smtClean="0">
              <a:latin typeface="SassoonPrimaryInfant" pitchFamily="2" charset="0"/>
            </a:endParaRPr>
          </a:p>
          <a:p>
            <a:endParaRPr lang="en-GB" sz="400" dirty="0" smtClean="0">
              <a:latin typeface="SassoonPrimaryInfant" pitchFamily="2" charset="0"/>
            </a:endParaRPr>
          </a:p>
          <a:p>
            <a:r>
              <a:rPr lang="en-GB" sz="1600" dirty="0"/>
              <a:t/>
            </a:r>
            <a:br>
              <a:rPr lang="en-GB" sz="1600" dirty="0"/>
            </a:br>
            <a:r>
              <a:rPr lang="en-GB" sz="1400" dirty="0"/>
              <a:t/>
            </a:r>
            <a:br>
              <a:rPr lang="en-GB" sz="1400" dirty="0"/>
            </a:br>
            <a:r>
              <a:rPr lang="en-GB" sz="1400" dirty="0"/>
              <a:t/>
            </a:r>
            <a:br>
              <a:rPr lang="en-GB" sz="1400" dirty="0"/>
            </a:br>
            <a:endParaRPr lang="en-GB" sz="1400" dirty="0" smtClean="0">
              <a:latin typeface="SassoonPrimaryInfant" pitchFamily="2" charset="0"/>
            </a:endParaRPr>
          </a:p>
          <a:p>
            <a:endParaRPr lang="en-GB" sz="1400" dirty="0" smtClean="0">
              <a:latin typeface="SassoonPrimaryInfant" pitchFamily="2" charset="0"/>
            </a:endParaRPr>
          </a:p>
          <a:p>
            <a:endParaRPr lang="en-GB" sz="1400" dirty="0" smtClean="0">
              <a:latin typeface="SassoonPrimaryInfant" pitchFamily="2" charset="0"/>
            </a:endParaRPr>
          </a:p>
          <a:p>
            <a:endParaRPr lang="en-GB" sz="1400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6042559" y="1028624"/>
            <a:ext cx="4435522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>
                <a:latin typeface="SassoonPrimaryInfant" pitchFamily="2" charset="0"/>
              </a:rPr>
              <a:t>Key Bible Stories</a:t>
            </a:r>
            <a:r>
              <a:rPr lang="en-GB" b="1" u="sng" dirty="0" smtClean="0">
                <a:latin typeface="SassoonPrimaryInfant" pitchFamily="2" charset="0"/>
              </a:rPr>
              <a:t>:</a:t>
            </a:r>
          </a:p>
          <a:p>
            <a:pPr algn="ctr"/>
            <a:endParaRPr lang="en-GB" sz="1600" b="1" u="sng" dirty="0">
              <a:latin typeface="SassoonPrimaryInfant" pitchFamily="2" charset="0"/>
            </a:endParaRPr>
          </a:p>
          <a:p>
            <a:r>
              <a:rPr lang="en-GB" sz="1600" b="1" u="sng" dirty="0" smtClean="0">
                <a:latin typeface="SassoonPrimaryInfant" pitchFamily="2" charset="0"/>
              </a:rPr>
              <a:t>Luke </a:t>
            </a:r>
            <a:r>
              <a:rPr lang="en-GB" sz="1600" b="1" u="sng" dirty="0">
                <a:latin typeface="SassoonPrimaryInfant" pitchFamily="2" charset="0"/>
              </a:rPr>
              <a:t>1:5 – </a:t>
            </a:r>
            <a:r>
              <a:rPr lang="en-GB" sz="1600" b="1" u="sng" dirty="0" smtClean="0">
                <a:latin typeface="SassoonPrimaryInfant" pitchFamily="2" charset="0"/>
              </a:rPr>
              <a:t>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SassoonPrimaryInfant" pitchFamily="2" charset="0"/>
              </a:rPr>
              <a:t>Zechariah and his wife Elizabeth were childless.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SassoonPrimaryInfant" pitchFamily="2" charset="0"/>
              </a:rPr>
              <a:t>Zechariah was chosen to go into the temple of the Lord and burn incense.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SassoonPrimaryInfant" pitchFamily="2" charset="0"/>
              </a:rPr>
              <a:t> All the assembled worshipers were praying outside.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SassoonPrimaryInfant" pitchFamily="2" charset="0"/>
              </a:rPr>
              <a:t>An angel of th</a:t>
            </a:r>
            <a:r>
              <a:rPr lang="en-GB" sz="1600" dirty="0" smtClean="0">
                <a:latin typeface="SassoonPrimaryInfant" pitchFamily="2" charset="0"/>
              </a:rPr>
              <a:t>e Lord appeared to him with good news.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SassoonPrimaryInfant" pitchFamily="2" charset="0"/>
              </a:rPr>
              <a:t>He left the temple unable to speak. </a:t>
            </a:r>
          </a:p>
          <a:p>
            <a:r>
              <a:rPr lang="en-GB" sz="1600" b="1" u="sng" dirty="0" smtClean="0">
                <a:latin typeface="SassoonPrimaryInfant" pitchFamily="2" charset="0"/>
              </a:rPr>
              <a:t>Matthew </a:t>
            </a:r>
            <a:r>
              <a:rPr lang="en-GB" sz="1600" b="1" u="sng" dirty="0">
                <a:latin typeface="SassoonPrimaryInfant" pitchFamily="2" charset="0"/>
              </a:rPr>
              <a:t>3: 13 – </a:t>
            </a:r>
            <a:r>
              <a:rPr lang="en-GB" sz="1600" b="1" u="sng" dirty="0" smtClean="0">
                <a:latin typeface="SassoonPrimaryInfant" pitchFamily="2" charset="0"/>
              </a:rPr>
              <a:t>17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SassoonPrimaryInfant" pitchFamily="2" charset="0"/>
              </a:rPr>
              <a:t>Jesus came from Galilee to the Jordan to be baptised by John.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SassoonPrimaryInfant" pitchFamily="2" charset="0"/>
              </a:rPr>
              <a:t>John tried to deter him.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SassoonPrimaryInfant" pitchFamily="2" charset="0"/>
              </a:rPr>
              <a:t>As soon as Jesus was baptised, he went up out of the water, heaven opened and the Spirit of God descended like a dove.</a:t>
            </a:r>
          </a:p>
          <a:p>
            <a:r>
              <a:rPr lang="en-GB" sz="1600" b="1" u="sng" dirty="0" smtClean="0">
                <a:latin typeface="SassoonPrimaryInfant" pitchFamily="2" charset="0"/>
              </a:rPr>
              <a:t>Others:</a:t>
            </a:r>
          </a:p>
          <a:p>
            <a:pPr marL="285750" indent="-285750">
              <a:buFontTx/>
              <a:buChar char="-"/>
            </a:pPr>
            <a:r>
              <a:rPr lang="en-GB" sz="1600" dirty="0" smtClean="0">
                <a:latin typeface="SassoonPrimaryInfant" pitchFamily="2" charset="0"/>
              </a:rPr>
              <a:t>Acts </a:t>
            </a:r>
            <a:r>
              <a:rPr lang="en-GB" sz="1600" dirty="0">
                <a:latin typeface="SassoonPrimaryInfant" pitchFamily="2" charset="0"/>
              </a:rPr>
              <a:t>9:10 – </a:t>
            </a:r>
            <a:r>
              <a:rPr lang="en-GB" sz="1600" dirty="0" smtClean="0">
                <a:latin typeface="SassoonPrimaryInfant" pitchFamily="2" charset="0"/>
              </a:rPr>
              <a:t>19</a:t>
            </a:r>
          </a:p>
          <a:p>
            <a:pPr marL="285750" indent="-285750">
              <a:buFontTx/>
              <a:buChar char="-"/>
            </a:pPr>
            <a:r>
              <a:rPr lang="en-GB" sz="1600" dirty="0" smtClean="0">
                <a:latin typeface="SassoonPrimaryInfant" pitchFamily="2" charset="0"/>
              </a:rPr>
              <a:t>Acts </a:t>
            </a:r>
            <a:r>
              <a:rPr lang="en-GB" sz="1600" dirty="0">
                <a:latin typeface="SassoonPrimaryInfant" pitchFamily="2" charset="0"/>
              </a:rPr>
              <a:t>8: 26 – </a:t>
            </a:r>
            <a:r>
              <a:rPr lang="en-GB" sz="1600" dirty="0" smtClean="0">
                <a:latin typeface="SassoonPrimaryInfant" pitchFamily="2" charset="0"/>
              </a:rPr>
              <a:t>40</a:t>
            </a:r>
          </a:p>
          <a:p>
            <a:pPr marL="285750" indent="-285750">
              <a:buFontTx/>
              <a:buChar char="-"/>
            </a:pPr>
            <a:r>
              <a:rPr lang="en-GB" sz="1600" dirty="0" smtClean="0">
                <a:latin typeface="SassoonPrimaryInfant" pitchFamily="2" charset="0"/>
              </a:rPr>
              <a:t>Acts </a:t>
            </a:r>
            <a:r>
              <a:rPr lang="en-GB" sz="1600" dirty="0">
                <a:latin typeface="SassoonPrimaryInfant" pitchFamily="2" charset="0"/>
              </a:rPr>
              <a:t>16: 16 – </a:t>
            </a:r>
            <a:r>
              <a:rPr lang="en-GB" sz="1600" dirty="0" smtClean="0">
                <a:latin typeface="SassoonPrimaryInfant" pitchFamily="2" charset="0"/>
              </a:rPr>
              <a:t>34</a:t>
            </a:r>
          </a:p>
          <a:p>
            <a:pPr marL="285750" indent="-285750">
              <a:buFontTx/>
              <a:buChar char="-"/>
            </a:pPr>
            <a:r>
              <a:rPr lang="en-GB" sz="1600" dirty="0">
                <a:latin typeface="SassoonPrimaryInfant" pitchFamily="2" charset="0"/>
              </a:rPr>
              <a:t>1 Corinthians </a:t>
            </a:r>
            <a:r>
              <a:rPr lang="en-GB" sz="1600" dirty="0" smtClean="0">
                <a:latin typeface="SassoonPrimaryInfant" pitchFamily="2" charset="0"/>
              </a:rPr>
              <a:t>13</a:t>
            </a:r>
            <a:endParaRPr lang="en-GB" sz="1600" dirty="0">
              <a:latin typeface="SassoonPrimaryInfant" pitchFamily="2" charset="0"/>
            </a:endParaRPr>
          </a:p>
        </p:txBody>
      </p:sp>
      <p:pic>
        <p:nvPicPr>
          <p:cNvPr id="1028" name="Picture 4" descr="https://lh4.googleusercontent.com/BcRuDFCp9o-u2ZzocQVJkcJ4MSK371yJz0H3LwCb0UPtowHxtRbZ2sz91glJbrly4SsxdeXFVKnQbj45PiRnscAN9dWRERKvt18BDy7FZqZUZ9SgJnch5ABC4gMi6SlbXQwgyuLyhI3SgpkhN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0797" y="940976"/>
            <a:ext cx="1189191" cy="1745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lh6.googleusercontent.com/ZOhDI1muD7BESFH7SE6w2Vj0XwFVg5E-dIkAXDENWeINEiyJRU5mgD-oGeMaNcRLdptnB8Se0WlelB2739ZaeQaOGomrWwUzZhZ_GwWiEDGUEeEnLZYIIwtoyh4ZQxYuTqQ_MSeeaHXQ5azh7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0638" y="2788761"/>
            <a:ext cx="1789692" cy="181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lh5.googleusercontent.com/dR6fJMODGUGkODMhha3RXjhenayt8SoTu4Q01ON0oot3s0bVqx39jpP-AdeUhGLv3Gb59MpS2wE672ukYeeWlpKkS3GBt_HPsqDdiN_JnEYheLw57b3o_hLpCEaJg5kXl_Ks14QpWKjhOXbX82puwQ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8475" y="4702118"/>
            <a:ext cx="1992465" cy="194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9188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257</Words>
  <Application>Microsoft Office PowerPoint</Application>
  <PresentationFormat>Widescreen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SassoonPrimaryInfant</vt:lpstr>
      <vt:lpstr>Times New Roman</vt:lpstr>
      <vt:lpstr>Office Theme</vt:lpstr>
      <vt:lpstr>PowerPoint Presentation</vt:lpstr>
    </vt:vector>
  </TitlesOfParts>
  <Company>Tenterden Schools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J Groves</dc:creator>
  <cp:lastModifiedBy>Miss J Groves</cp:lastModifiedBy>
  <cp:revision>10</cp:revision>
  <dcterms:created xsi:type="dcterms:W3CDTF">2022-07-08T21:34:53Z</dcterms:created>
  <dcterms:modified xsi:type="dcterms:W3CDTF">2022-07-17T18:27:30Z</dcterms:modified>
</cp:coreProperties>
</file>