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77" y="12716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436266" y="789348"/>
            <a:ext cx="163483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800" dirty="0" smtClean="0">
              <a:latin typeface="SassoonPrimaryInfant" pitchFamily="2" charset="0"/>
            </a:endParaRPr>
          </a:p>
          <a:p>
            <a:r>
              <a:rPr lang="en-GB" sz="1600" dirty="0" smtClean="0">
                <a:latin typeface="SassoonPrimaryInfant" pitchFamily="2" charset="0"/>
              </a:rPr>
              <a:t>weather</a:t>
            </a:r>
          </a:p>
          <a:p>
            <a:r>
              <a:rPr lang="en-GB" sz="1600" dirty="0" smtClean="0">
                <a:latin typeface="SassoonPrimaryInfant" pitchFamily="2" charset="0"/>
              </a:rPr>
              <a:t>cloudy</a:t>
            </a:r>
          </a:p>
          <a:p>
            <a:r>
              <a:rPr lang="en-GB" sz="1600" dirty="0" smtClean="0">
                <a:latin typeface="SassoonPrimaryInfant" pitchFamily="2" charset="0"/>
              </a:rPr>
              <a:t>rain</a:t>
            </a:r>
          </a:p>
          <a:p>
            <a:r>
              <a:rPr lang="en-GB" sz="1600" dirty="0" smtClean="0">
                <a:latin typeface="SassoonPrimaryInfant" pitchFamily="2" charset="0"/>
              </a:rPr>
              <a:t>sunny</a:t>
            </a:r>
          </a:p>
          <a:p>
            <a:r>
              <a:rPr lang="en-GB" sz="1600" dirty="0" smtClean="0">
                <a:latin typeface="SassoonPrimaryInfant" pitchFamily="2" charset="0"/>
              </a:rPr>
              <a:t>temperature season</a:t>
            </a:r>
          </a:p>
          <a:p>
            <a:r>
              <a:rPr lang="en-GB" sz="1600" dirty="0" smtClean="0">
                <a:latin typeface="SassoonPrimaryInfant" pitchFamily="2" charset="0"/>
              </a:rPr>
              <a:t>cloud</a:t>
            </a:r>
          </a:p>
          <a:p>
            <a:r>
              <a:rPr lang="en-GB" sz="1600" dirty="0" smtClean="0">
                <a:latin typeface="SassoonPrimaryInfant" pitchFamily="2" charset="0"/>
              </a:rPr>
              <a:t>droplet</a:t>
            </a:r>
          </a:p>
          <a:p>
            <a:r>
              <a:rPr lang="en-GB" sz="1600" dirty="0" smtClean="0">
                <a:latin typeface="SassoonPrimaryInfant" pitchFamily="2" charset="0"/>
              </a:rPr>
              <a:t>sky</a:t>
            </a:r>
          </a:p>
          <a:p>
            <a:r>
              <a:rPr lang="en-GB" sz="1600" dirty="0" smtClean="0">
                <a:latin typeface="SassoonPrimaryInfant" pitchFamily="2" charset="0"/>
              </a:rPr>
              <a:t>sleet</a:t>
            </a:r>
          </a:p>
          <a:p>
            <a:r>
              <a:rPr lang="en-GB" sz="1600" dirty="0" smtClean="0">
                <a:latin typeface="SassoonPrimaryInfant" pitchFamily="2" charset="0"/>
              </a:rPr>
              <a:t>flood</a:t>
            </a:r>
          </a:p>
          <a:p>
            <a:r>
              <a:rPr lang="en-GB" sz="1600" dirty="0" smtClean="0">
                <a:latin typeface="SassoonPrimaryInfant" pitchFamily="2" charset="0"/>
              </a:rPr>
              <a:t>snow</a:t>
            </a:r>
          </a:p>
          <a:p>
            <a:r>
              <a:rPr lang="en-GB" sz="1600" dirty="0" smtClean="0">
                <a:latin typeface="SassoonPrimaryInfant" pitchFamily="2" charset="0"/>
              </a:rPr>
              <a:t>thunderstorm</a:t>
            </a:r>
          </a:p>
          <a:p>
            <a:r>
              <a:rPr lang="en-GB" sz="1600" dirty="0" smtClean="0">
                <a:latin typeface="SassoonPrimaryInfant" pitchFamily="2" charset="0"/>
              </a:rPr>
              <a:t>lightning</a:t>
            </a:r>
          </a:p>
          <a:p>
            <a:r>
              <a:rPr lang="en-GB" sz="1600" dirty="0" smtClean="0">
                <a:latin typeface="SassoonPrimaryInfant" pitchFamily="2" charset="0"/>
              </a:rPr>
              <a:t>safety</a:t>
            </a:r>
          </a:p>
          <a:p>
            <a:r>
              <a:rPr lang="en-GB" sz="1600" dirty="0" smtClean="0">
                <a:latin typeface="SassoonPrimaryInfant" pitchFamily="2" charset="0"/>
              </a:rPr>
              <a:t>shelter humidity</a:t>
            </a:r>
          </a:p>
          <a:p>
            <a:r>
              <a:rPr lang="en-GB" sz="1600" dirty="0" smtClean="0">
                <a:latin typeface="SassoonPrimaryInfant" pitchFamily="2" charset="0"/>
              </a:rPr>
              <a:t>spring</a:t>
            </a:r>
          </a:p>
          <a:p>
            <a:r>
              <a:rPr lang="en-GB" sz="1600" dirty="0" smtClean="0">
                <a:latin typeface="SassoonPrimaryInfant" pitchFamily="2" charset="0"/>
              </a:rPr>
              <a:t>summer</a:t>
            </a:r>
          </a:p>
          <a:p>
            <a:r>
              <a:rPr lang="en-GB" sz="1600" dirty="0" smtClean="0">
                <a:latin typeface="SassoonPrimaryInfant" pitchFamily="2" charset="0"/>
              </a:rPr>
              <a:t>autumn</a:t>
            </a:r>
          </a:p>
          <a:p>
            <a:r>
              <a:rPr lang="en-GB" sz="1600" dirty="0">
                <a:latin typeface="SassoonPrimaryInfant" pitchFamily="2" charset="0"/>
              </a:rPr>
              <a:t>w</a:t>
            </a:r>
            <a:r>
              <a:rPr lang="en-GB" sz="1600" dirty="0" smtClean="0">
                <a:latin typeface="SassoonPrimaryInfant" pitchFamily="2" charset="0"/>
              </a:rPr>
              <a:t>inter</a:t>
            </a:r>
          </a:p>
          <a:p>
            <a:r>
              <a:rPr lang="en-GB" sz="1600" dirty="0">
                <a:latin typeface="SassoonPrimaryInfant" pitchFamily="2" charset="0"/>
              </a:rPr>
              <a:t>t</a:t>
            </a:r>
            <a:r>
              <a:rPr lang="en-GB" sz="1600" dirty="0" smtClean="0">
                <a:latin typeface="SassoonPrimaryInfant" pitchFamily="2" charset="0"/>
              </a:rPr>
              <a:t>hermometer</a:t>
            </a:r>
          </a:p>
          <a:p>
            <a:r>
              <a:rPr lang="en-GB" sz="1600" dirty="0" smtClean="0">
                <a:latin typeface="SassoonPrimaryInfant" pitchFamily="2" charset="0"/>
              </a:rPr>
              <a:t>forecast</a:t>
            </a:r>
          </a:p>
          <a:p>
            <a:r>
              <a:rPr lang="en-GB" sz="1600" dirty="0"/>
              <a:t/>
            </a:r>
            <a:br>
              <a:rPr lang="en-GB" sz="1600" dirty="0"/>
            </a:br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1</a:t>
            </a: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4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4861622" y="98630"/>
            <a:ext cx="5320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weather change depending on the season?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-1245536" y="230209"/>
            <a:ext cx="725121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Seasonal Change</a:t>
            </a:r>
            <a:endParaRPr sz="36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3319" y="1201502"/>
            <a:ext cx="306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Facts</a:t>
            </a: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3244" y="1627047"/>
            <a:ext cx="377683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Spring is the </a:t>
            </a:r>
            <a:r>
              <a:rPr lang="en-GB" sz="1600" dirty="0"/>
              <a:t>season after Winter and before Summer. In Europe flowers start to blossom and lambs are born. 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Autumn is the season after summer and before winter.  Trees in Europe start to change colour and lose their leaves.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Winter is the coldest season.  It can snow at this time of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Temperature is measured in degrees Celsius by a thermometer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Weather forecasters predict what the weather will be like in the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coldest temperature on earth was -89.2</a:t>
            </a:r>
            <a:r>
              <a:rPr lang="en-GB" sz="1600" baseline="30000" dirty="0" smtClean="0">
                <a:latin typeface="SassoonPrimaryInfant" pitchFamily="2" charset="0"/>
              </a:rPr>
              <a:t>o</a:t>
            </a:r>
            <a:r>
              <a:rPr lang="en-GB" sz="1600" dirty="0" smtClean="0">
                <a:latin typeface="SassoonPrimaryInfant" pitchFamily="2" charset="0"/>
              </a:rPr>
              <a:t> recorded in Antarctica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Thunderstorms and lightning usually happen when it is very hot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hottest place on earth is Death Valley in the US, which has recorded temperatures of 56</a:t>
            </a:r>
            <a:r>
              <a:rPr lang="en-GB" sz="1400" baseline="30000" dirty="0">
                <a:latin typeface="SassoonPrimaryInfant" pitchFamily="2" charset="0"/>
              </a:rPr>
              <a:t>o</a:t>
            </a:r>
            <a:r>
              <a:rPr lang="en-GB" sz="1400" dirty="0">
                <a:latin typeface="SassoonPrimaryInfant" pitchFamily="2" charset="0"/>
              </a:rPr>
              <a:t> </a:t>
            </a: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673725" y="3201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828959" y="1227943"/>
            <a:ext cx="306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Scientists </a:t>
            </a: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41765" y="1646080"/>
            <a:ext cx="25551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Wilson Bentley was a photographer.  By taking thousands of photos of snowflakes, he discovered that every snowflake is different and that all snowflakes have 6 sides.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Holly Green is a meteorologist.  She studies the weather and presents the weather forecast on the television.</a:t>
            </a:r>
            <a:endParaRPr lang="en-GB" sz="1600" dirty="0" smtClean="0">
              <a:latin typeface="SassoonPrimaryInfant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260" y="6071462"/>
            <a:ext cx="6867625" cy="5858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2097" y="1711764"/>
            <a:ext cx="3483773" cy="26450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68939" y="4178616"/>
            <a:ext cx="922204" cy="279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s://ichef.bbci.co.uk/images/ic/336xn/p038hj5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041" y="4712518"/>
            <a:ext cx="1786943" cy="100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tegory:Wilson Bentley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335" y="4701384"/>
            <a:ext cx="1207550" cy="102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4360</TotalTime>
  <Words>211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53</cp:revision>
  <dcterms:created xsi:type="dcterms:W3CDTF">2022-04-10T08:28:58Z</dcterms:created>
  <dcterms:modified xsi:type="dcterms:W3CDTF">2022-07-08T15:34:49Z</dcterms:modified>
</cp:coreProperties>
</file>