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8" autoAdjust="0"/>
    <p:restoredTop sz="94291" autoAdjust="0"/>
  </p:normalViewPr>
  <p:slideViewPr>
    <p:cSldViewPr snapToGrid="0">
      <p:cViewPr>
        <p:scale>
          <a:sx n="85" d="100"/>
          <a:sy n="85" d="100"/>
        </p:scale>
        <p:origin x="-592" y="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17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2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2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78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10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97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1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3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2D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3D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side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face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curved surface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circle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triangle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quadrilateral 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square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rectangle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pentagon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hexagon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octagon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sphere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cone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cylinder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cuboid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cube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pyramid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sort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group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pattern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symmetrical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repeating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Recognise and name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Sort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Recognise and name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Sort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Patterns with 2D and 3D shapes</a:t>
            </a: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Geometry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9074B2-0A5F-CC9F-1382-4EB3DE55F51A}"/>
              </a:ext>
            </a:extLst>
          </p:cNvPr>
          <p:cNvSpPr txBox="1"/>
          <p:nvPr/>
        </p:nvSpPr>
        <p:spPr>
          <a:xfrm>
            <a:off x="6201735" y="926112"/>
            <a:ext cx="47479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makes a shape 3D?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name of this 3D shape?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Does the shape change when you turn it around?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does 2D mean?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difference between a 3D and a 2D shape?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Describe the difference between a ______ and a 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have the shapes been sorted?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same about the shapes? What is different?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do the shapes in this group have in common?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Why is this shape the odd one 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Could the shapes have been sorted in a different way?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order of the shapes in the pattern?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Can you describe the pattern?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shape will be next?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8B53B3-AA3E-5C34-6796-82576B6FA11B}"/>
              </a:ext>
            </a:extLst>
          </p:cNvPr>
          <p:cNvSpPr txBox="1"/>
          <p:nvPr/>
        </p:nvSpPr>
        <p:spPr>
          <a:xfrm>
            <a:off x="6201735" y="4165543"/>
            <a:ext cx="570104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mathematical name of a football is a 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mathematical name of a can is a 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This is a ______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flat faces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a curved surface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both flat faces and curved surfaces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know this shape is a ______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have sorted the shapes by 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These shapes are grouped together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pattern is made up of ______ shapes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next shape in the pattern is a 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2F7FF8C1-E724-E419-2EB1-66D36242F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53" y="5238438"/>
            <a:ext cx="3054424" cy="1305708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9A5FF76C-E5C3-5C33-2512-EFBE53982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91" y="4329498"/>
            <a:ext cx="3215237" cy="1071746"/>
          </a:xfrm>
          <a:prstGeom prst="rect">
            <a:avLst/>
          </a:prstGeom>
        </p:spPr>
      </p:pic>
      <p:pic>
        <p:nvPicPr>
          <p:cNvPr id="12" name="Picture 11" descr="A picture containing text, clipart, businesscard&#10;&#10;Description automatically generated">
            <a:extLst>
              <a:ext uri="{FF2B5EF4-FFF2-40B4-BE49-F238E27FC236}">
                <a16:creationId xmlns:a16="http://schemas.microsoft.com/office/drawing/2014/main" id="{295D2CCB-4078-BDAA-8051-B8E3D1F732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24" y="2962984"/>
            <a:ext cx="3215236" cy="1297376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A8B7EBBA-B3F3-BF8E-79B7-BC933F9469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07" y="2308543"/>
            <a:ext cx="2914669" cy="1472675"/>
          </a:xfrm>
          <a:prstGeom prst="rect">
            <a:avLst/>
          </a:prstGeom>
        </p:spPr>
      </p:pic>
      <p:pic>
        <p:nvPicPr>
          <p:cNvPr id="16" name="Picture 15" descr="Chart, bubble chart&#10;&#10;Description automatically generated">
            <a:extLst>
              <a:ext uri="{FF2B5EF4-FFF2-40B4-BE49-F238E27FC236}">
                <a16:creationId xmlns:a16="http://schemas.microsoft.com/office/drawing/2014/main" id="{F2BAF9E5-18CE-9D81-8454-49C1FEEAF0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466" y="1082249"/>
            <a:ext cx="2946399" cy="97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28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274</Words>
  <Application>Microsoft Macintosh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Tenterden Schools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Groves</dc:creator>
  <cp:lastModifiedBy>Lily King</cp:lastModifiedBy>
  <cp:revision>193</cp:revision>
  <dcterms:created xsi:type="dcterms:W3CDTF">2022-07-09T10:08:24Z</dcterms:created>
  <dcterms:modified xsi:type="dcterms:W3CDTF">2022-10-30T19:16:52Z</dcterms:modified>
</cp:coreProperties>
</file>