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8" autoAdjust="0"/>
    <p:restoredTop sz="94291" autoAdjust="0"/>
  </p:normalViewPr>
  <p:slideViewPr>
    <p:cSldViewPr snapToGrid="0">
      <p:cViewPr>
        <p:scale>
          <a:sx n="85" d="100"/>
          <a:sy n="85" d="100"/>
        </p:scale>
        <p:origin x="-592" y="9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35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17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4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28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22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6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78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43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23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10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7254D-6805-4C66-AC71-F9DAE5B8E928}" type="datetimeFigureOut">
              <a:rPr lang="en-GB" smtClean="0"/>
              <a:t>30/10/2022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97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4;p1"/>
          <p:cNvSpPr/>
          <p:nvPr/>
        </p:nvSpPr>
        <p:spPr>
          <a:xfrm>
            <a:off x="-10877" y="0"/>
            <a:ext cx="10307783" cy="953691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86;p1"/>
          <p:cNvSpPr txBox="1"/>
          <p:nvPr/>
        </p:nvSpPr>
        <p:spPr>
          <a:xfrm>
            <a:off x="10490618" y="80495"/>
            <a:ext cx="1526100" cy="646290"/>
          </a:xfrm>
          <a:prstGeom prst="rect">
            <a:avLst/>
          </a:prstGeom>
          <a:noFill/>
          <a:ln w="9525" cap="flat" cmpd="sng">
            <a:solidFill>
              <a:srgbClr val="4271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1</a:t>
            </a:r>
            <a:endParaRPr lang="en-GB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Block 3</a:t>
            </a:r>
            <a:endParaRPr dirty="0"/>
          </a:p>
        </p:txBody>
      </p:sp>
      <p:pic>
        <p:nvPicPr>
          <p:cNvPr id="6" name="Google Shape;87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845" y="128958"/>
            <a:ext cx="562447" cy="7567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0296906" y="885688"/>
            <a:ext cx="215973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Infant" pitchFamily="2" charset="0"/>
              </a:rPr>
              <a:t>Key </a:t>
            </a:r>
          </a:p>
          <a:p>
            <a:pPr algn="ctr"/>
            <a:r>
              <a:rPr lang="en-GB" b="1" u="sng" dirty="0">
                <a:latin typeface="SassoonPrimaryInfant" pitchFamily="2" charset="0"/>
              </a:rPr>
              <a:t>Vocabulary: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2D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3D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side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face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curved surface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circle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triangle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quadrilateral 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square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rectangle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pentagon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hexagon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octagon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sphere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cone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cylinder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cuboid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cube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pyramid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sort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group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pattern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symmetrical</a:t>
            </a:r>
          </a:p>
          <a:p>
            <a:pPr algn="ctr"/>
            <a:r>
              <a:rPr lang="en-GB" sz="1400" dirty="0">
                <a:latin typeface="SassoonPrimaryInfant" pitchFamily="2" charset="0"/>
              </a:rPr>
              <a:t>repeating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" y="1012812"/>
            <a:ext cx="294639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Infant" pitchFamily="2" charset="0"/>
              </a:rPr>
              <a:t>Small Steps: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SassoonPrimaryInfant" pitchFamily="2" charset="0"/>
              </a:rPr>
              <a:t>Recognise and name 3D shapes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SassoonPrimaryInfant" pitchFamily="2" charset="0"/>
              </a:rPr>
              <a:t>Sort 3D shapes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SassoonPrimaryInfant" pitchFamily="2" charset="0"/>
              </a:rPr>
              <a:t>Recognise and name 2D shapes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SassoonPrimaryInfant" pitchFamily="2" charset="0"/>
              </a:rPr>
              <a:t>Sort 2D shapes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latin typeface="SassoonPrimaryInfant" pitchFamily="2" charset="0"/>
              </a:rPr>
              <a:t>Patterns with 2D and 3D shapes</a:t>
            </a:r>
          </a:p>
          <a:p>
            <a:endParaRPr lang="en-GB" sz="1400" dirty="0">
              <a:latin typeface="SassoonPrimaryInfant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5291" y="232119"/>
            <a:ext cx="5954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>
                <a:latin typeface="SassoonPrimaryInfant" pitchFamily="2" charset="0"/>
              </a:rPr>
              <a:t>Maths – Geometry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9074B2-0A5F-CC9F-1382-4EB3DE55F51A}"/>
              </a:ext>
            </a:extLst>
          </p:cNvPr>
          <p:cNvSpPr txBox="1"/>
          <p:nvPr/>
        </p:nvSpPr>
        <p:spPr>
          <a:xfrm>
            <a:off x="6201735" y="926112"/>
            <a:ext cx="47479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Infant" pitchFamily="2" charset="0"/>
              </a:rPr>
              <a:t>Key Questions: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What makes a shape 3D?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What is the name of this 3D shape?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Does the shape change when you turn it around?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What does 2D mean?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What is the difference between a 3D and a 2D shape?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Describe the difference between a ______ and a 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How have the shapes been sorted?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What is the same about the shapes? What is different?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What do the shapes in this group have in common?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Why is this shape the odd one out?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Could the shapes have been sorted in a different way?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What is the order of the shapes in the pattern?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Can you describe the pattern?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What shape will be next?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SassoonPrimaryInfant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8B53B3-AA3E-5C34-6796-82576B6FA11B}"/>
              </a:ext>
            </a:extLst>
          </p:cNvPr>
          <p:cNvSpPr txBox="1"/>
          <p:nvPr/>
        </p:nvSpPr>
        <p:spPr>
          <a:xfrm>
            <a:off x="6201735" y="4165543"/>
            <a:ext cx="570104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Infant" pitchFamily="2" charset="0"/>
              </a:rPr>
              <a:t>Stem Sentences: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The mathematical name of a football is a 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The mathematical name of a can is a 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This is a ______ because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A ______ has flat faces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A ______ has a curved surface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A ______ has both flat faces and curved surfaces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I know this shape is a ______ because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I have sorted the shapes by 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These shapes are grouped together because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The pattern is made up of ______ shapes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PrimaryInfant" pitchFamily="2" charset="0"/>
              </a:rPr>
              <a:t>The next shape in the pattern is a 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SassoonPrimaryInfant" pitchFamily="2" charset="0"/>
            </a:endParaRPr>
          </a:p>
        </p:txBody>
      </p:sp>
      <p:pic>
        <p:nvPicPr>
          <p:cNvPr id="3" name="Picture 2" descr="A picture containing chart&#10;&#10;Description automatically generated">
            <a:extLst>
              <a:ext uri="{FF2B5EF4-FFF2-40B4-BE49-F238E27FC236}">
                <a16:creationId xmlns:a16="http://schemas.microsoft.com/office/drawing/2014/main" id="{2F7FF8C1-E724-E419-2EB1-66D36242F0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53" y="5238438"/>
            <a:ext cx="3054424" cy="1305708"/>
          </a:xfrm>
          <a:prstGeom prst="rect">
            <a:avLst/>
          </a:prstGeom>
        </p:spPr>
      </p:pic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9A5FF76C-E5C3-5C33-2512-EFBE53982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691" y="4329498"/>
            <a:ext cx="3215237" cy="1071746"/>
          </a:xfrm>
          <a:prstGeom prst="rect">
            <a:avLst/>
          </a:prstGeom>
        </p:spPr>
      </p:pic>
      <p:pic>
        <p:nvPicPr>
          <p:cNvPr id="12" name="Picture 11" descr="A picture containing text, clipart, businesscard&#10;&#10;Description automatically generated">
            <a:extLst>
              <a:ext uri="{FF2B5EF4-FFF2-40B4-BE49-F238E27FC236}">
                <a16:creationId xmlns:a16="http://schemas.microsoft.com/office/drawing/2014/main" id="{295D2CCB-4078-BDAA-8051-B8E3D1F732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24" y="2962984"/>
            <a:ext cx="3215236" cy="1297376"/>
          </a:xfrm>
          <a:prstGeom prst="rect">
            <a:avLst/>
          </a:prstGeom>
        </p:spPr>
      </p:pic>
      <p:pic>
        <p:nvPicPr>
          <p:cNvPr id="14" name="Picture 13" descr="Shape&#10;&#10;Description automatically generated">
            <a:extLst>
              <a:ext uri="{FF2B5EF4-FFF2-40B4-BE49-F238E27FC236}">
                <a16:creationId xmlns:a16="http://schemas.microsoft.com/office/drawing/2014/main" id="{A8B7EBBA-B3F3-BF8E-79B7-BC933F9469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07" y="2308543"/>
            <a:ext cx="2914669" cy="1472675"/>
          </a:xfrm>
          <a:prstGeom prst="rect">
            <a:avLst/>
          </a:prstGeom>
        </p:spPr>
      </p:pic>
      <p:pic>
        <p:nvPicPr>
          <p:cNvPr id="16" name="Picture 15" descr="Chart, bubble chart&#10;&#10;Description automatically generated">
            <a:extLst>
              <a:ext uri="{FF2B5EF4-FFF2-40B4-BE49-F238E27FC236}">
                <a16:creationId xmlns:a16="http://schemas.microsoft.com/office/drawing/2014/main" id="{F2BAF9E5-18CE-9D81-8454-49C1FEEAF0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466" y="1082249"/>
            <a:ext cx="2946399" cy="97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028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274</Words>
  <Application>Microsoft Macintosh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Tenterden Schools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J Groves</dc:creator>
  <cp:lastModifiedBy>Lily King</cp:lastModifiedBy>
  <cp:revision>193</cp:revision>
  <dcterms:created xsi:type="dcterms:W3CDTF">2022-07-09T10:08:24Z</dcterms:created>
  <dcterms:modified xsi:type="dcterms:W3CDTF">2022-10-30T19:16:52Z</dcterms:modified>
</cp:coreProperties>
</file>