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99CCFF"/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0" Type="http://schemas.microsoft.com/office/2007/relationships/hdphoto" Target="../media/hdphoto1.wdp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9346"/>
            <a:ext cx="10307783" cy="103693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bject 2"/>
          <p:cNvSpPr txBox="1"/>
          <p:nvPr/>
        </p:nvSpPr>
        <p:spPr>
          <a:xfrm>
            <a:off x="92845" y="292186"/>
            <a:ext cx="624232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 smtClean="0">
                <a:latin typeface="SassoonPrimaryInfant" pitchFamily="2" charset="0"/>
                <a:cs typeface="Times New Roman"/>
              </a:rPr>
              <a:t>Kente</a:t>
            </a:r>
            <a:r>
              <a:rPr lang="en-GB" sz="3600" dirty="0" smtClean="0">
                <a:latin typeface="SassoonPrimaryInfant" pitchFamily="2" charset="0"/>
                <a:cs typeface="Times New Roman"/>
              </a:rPr>
              <a:t> Cloth Patterns - art</a:t>
            </a:r>
            <a:endParaRPr sz="14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1489" y="888518"/>
            <a:ext cx="16348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600" dirty="0">
                <a:latin typeface="SassoonCRInfant" panose="02010503020300020003" pitchFamily="2" charset="0"/>
              </a:rPr>
              <a:t>c</a:t>
            </a:r>
            <a:r>
              <a:rPr lang="en-GB" sz="1600" dirty="0" smtClean="0">
                <a:latin typeface="SassoonCRInfant" panose="02010503020300020003" pitchFamily="2" charset="0"/>
              </a:rPr>
              <a:t>loth</a:t>
            </a:r>
          </a:p>
          <a:p>
            <a:r>
              <a:rPr lang="en-GB" sz="1600" dirty="0" err="1" smtClean="0">
                <a:latin typeface="SassoonCRInfant" panose="02010503020300020003" pitchFamily="2" charset="0"/>
              </a:rPr>
              <a:t>Kente</a:t>
            </a:r>
            <a:endParaRPr lang="en-GB" sz="1600" dirty="0" smtClean="0">
              <a:latin typeface="SassoonCRInfant" panose="02010503020300020003" pitchFamily="2" charset="0"/>
            </a:endParaRPr>
          </a:p>
          <a:p>
            <a:r>
              <a:rPr lang="en-GB" sz="1600" dirty="0" smtClean="0">
                <a:latin typeface="SassoonCRInfant" panose="02010503020300020003" pitchFamily="2" charset="0"/>
              </a:rPr>
              <a:t>Ghana</a:t>
            </a:r>
          </a:p>
          <a:p>
            <a:r>
              <a:rPr lang="en-GB" sz="1600" dirty="0" smtClean="0">
                <a:latin typeface="SassoonCRInfant" panose="02010503020300020003" pitchFamily="2" charset="0"/>
              </a:rPr>
              <a:t>repeating pattern</a:t>
            </a:r>
          </a:p>
          <a:p>
            <a:r>
              <a:rPr lang="en-GB" sz="1600" dirty="0" smtClean="0">
                <a:latin typeface="SassoonCRInfant" panose="02010503020300020003" pitchFamily="2" charset="0"/>
              </a:rPr>
              <a:t>geometric shape</a:t>
            </a:r>
          </a:p>
          <a:p>
            <a:r>
              <a:rPr lang="en-GB" sz="1600" dirty="0" smtClean="0">
                <a:latin typeface="SassoonCRInfant" panose="02010503020300020003" pitchFamily="2" charset="0"/>
              </a:rPr>
              <a:t>printing</a:t>
            </a:r>
          </a:p>
          <a:p>
            <a:r>
              <a:rPr lang="en-GB" sz="1600" dirty="0">
                <a:latin typeface="SassoonCRInfant" panose="02010503020300020003" pitchFamily="2" charset="0"/>
              </a:rPr>
              <a:t>c</a:t>
            </a:r>
            <a:r>
              <a:rPr lang="en-GB" sz="1600" dirty="0" smtClean="0">
                <a:latin typeface="SassoonCRInfant" panose="02010503020300020003" pitchFamily="2" charset="0"/>
              </a:rPr>
              <a:t>olour mixing</a:t>
            </a:r>
          </a:p>
          <a:p>
            <a:endParaRPr lang="en-GB" sz="1600" dirty="0" smtClean="0">
              <a:latin typeface="SassoonCRInfant" panose="02010503020300020003" pitchFamily="2" charset="0"/>
            </a:endParaRPr>
          </a:p>
          <a:p>
            <a:endParaRPr lang="en-GB" sz="1400" dirty="0" smtClean="0"/>
          </a:p>
          <a:p>
            <a:r>
              <a:rPr lang="en-GB" sz="1600" dirty="0"/>
              <a:t/>
            </a:r>
            <a:br>
              <a:rPr lang="en-GB" sz="16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16" name="object 4"/>
          <p:cNvSpPr>
            <a:spLocks noChangeArrowheads="1"/>
          </p:cNvSpPr>
          <p:nvPr/>
        </p:nvSpPr>
        <p:spPr bwMode="auto">
          <a:xfrm>
            <a:off x="-12656067" y="5651910"/>
            <a:ext cx="56574" cy="4571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400628" y="67747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</a:t>
            </a:r>
            <a:r>
              <a:rPr lang="en-GB" b="1" dirty="0" smtClean="0">
                <a:latin typeface="SassoonPrimaryInfant" pitchFamily="2" charset="0"/>
              </a:rPr>
              <a:t>1</a:t>
            </a:r>
            <a:endParaRPr lang="en-GB" b="1" dirty="0" smtClean="0">
              <a:latin typeface="SassoonPrimaryInfant" pitchFamily="2" charset="0"/>
            </a:endParaRP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</a:t>
            </a:r>
            <a:r>
              <a:rPr lang="en-GB" b="1" dirty="0" smtClean="0">
                <a:latin typeface="SassoonPrimaryInfant" pitchFamily="2" charset="0"/>
              </a:rPr>
              <a:t>2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AutoShape 56" descr="Climate in Europe in a nutshell. - Maps on the We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21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6041571" y="216740"/>
            <a:ext cx="4266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repeating pattern?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0375" y="1329119"/>
            <a:ext cx="403404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SassoonPrimaryInfant" pitchFamily="2" charset="0"/>
              </a:rPr>
              <a:t>Kente</a:t>
            </a:r>
            <a:r>
              <a:rPr lang="en-GB" dirty="0" smtClean="0">
                <a:latin typeface="SassoonPrimaryInfant" pitchFamily="2" charset="0"/>
              </a:rPr>
              <a:t> Cloth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assoonCRInfant" panose="02010503020300020003" pitchFamily="2" charset="0"/>
              </a:rPr>
              <a:t>Kente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ssoonCRInfant" panose="02010503020300020003" pitchFamily="2" charset="0"/>
              </a:rPr>
              <a:t> is a Ghanaian cloth made of handwoven strips of silk and cotton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CRInfant" panose="02010503020300020003" pitchFamily="2" charset="0"/>
              </a:rPr>
              <a:t>Historically </a:t>
            </a:r>
            <a:r>
              <a:rPr lang="en-GB" dirty="0">
                <a:latin typeface="SassoonCRInfant" panose="02010503020300020003" pitchFamily="2" charset="0"/>
              </a:rPr>
              <a:t>the fabric was worn in a </a:t>
            </a:r>
            <a:r>
              <a:rPr lang="en-GB" dirty="0" smtClean="0">
                <a:latin typeface="SassoonCRInfant" panose="02010503020300020003" pitchFamily="2" charset="0"/>
              </a:rPr>
              <a:t>toga-like </a:t>
            </a:r>
            <a:r>
              <a:rPr lang="en-GB" dirty="0">
                <a:latin typeface="SassoonCRInfant" panose="02010503020300020003" pitchFamily="2" charset="0"/>
              </a:rPr>
              <a:t>fashion by royalty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ssoonCRInfant" panose="02010503020300020003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CRInfant" panose="02010503020300020003" pitchFamily="2" charset="0"/>
              </a:rPr>
              <a:t>In </a:t>
            </a:r>
            <a:r>
              <a:rPr lang="en-GB" dirty="0">
                <a:latin typeface="SassoonCRInfant" panose="02010503020300020003" pitchFamily="2" charset="0"/>
              </a:rPr>
              <a:t>modern day Ghana, the wearing of </a:t>
            </a:r>
            <a:r>
              <a:rPr lang="en-GB" dirty="0" err="1">
                <a:latin typeface="SassoonCRInfant" panose="02010503020300020003" pitchFamily="2" charset="0"/>
              </a:rPr>
              <a:t>K</a:t>
            </a:r>
            <a:r>
              <a:rPr lang="en-GB" dirty="0" err="1" smtClean="0">
                <a:latin typeface="SassoonCRInfant" panose="02010503020300020003" pitchFamily="2" charset="0"/>
              </a:rPr>
              <a:t>ente</a:t>
            </a:r>
            <a:r>
              <a:rPr lang="en-GB" dirty="0" smtClean="0">
                <a:latin typeface="SassoonCRInfant" panose="02010503020300020003" pitchFamily="2" charset="0"/>
              </a:rPr>
              <a:t> </a:t>
            </a:r>
            <a:r>
              <a:rPr lang="en-GB" dirty="0">
                <a:latin typeface="SassoonCRInfant" panose="02010503020300020003" pitchFamily="2" charset="0"/>
              </a:rPr>
              <a:t>cloth has become widespread to commemorate special </a:t>
            </a:r>
            <a:r>
              <a:rPr lang="en-GB" dirty="0" smtClean="0">
                <a:latin typeface="SassoonCRInfant" panose="02010503020300020003" pitchFamily="2" charset="0"/>
              </a:rPr>
              <a:t>occasions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CRInfant" panose="02010503020300020003" pitchFamily="2" charset="0"/>
              </a:rPr>
              <a:t>The colours of </a:t>
            </a:r>
            <a:r>
              <a:rPr lang="en-GB" dirty="0" err="1" smtClean="0">
                <a:latin typeface="SassoonCRInfant" panose="02010503020300020003" pitchFamily="2" charset="0"/>
              </a:rPr>
              <a:t>Kente</a:t>
            </a:r>
            <a:r>
              <a:rPr lang="en-GB" dirty="0" smtClean="0">
                <a:latin typeface="SassoonCRInfant" panose="02010503020300020003" pitchFamily="2" charset="0"/>
              </a:rPr>
              <a:t> cloth represent the colours of the country, but also have different meanings e.g. red means political and spiritual moods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ssoonCRInfant" panose="02010503020300020003" pitchFamily="2" charset="0"/>
              </a:rPr>
              <a:t>Kent cloth uses repeating and geometric patterns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ssoonCRInfant" panose="02010503020300020003" pitchFamily="2" charset="0"/>
              </a:rPr>
              <a:t>The cloth represents high value</a:t>
            </a:r>
          </a:p>
          <a:p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SassoonCRInfant" panose="02010503020300020003" pitchFamily="2" charset="0"/>
            </a:endParaRPr>
          </a:p>
        </p:txBody>
      </p:sp>
      <p:pic>
        <p:nvPicPr>
          <p:cNvPr id="1068" name="Picture 44" descr="What Is Kente Cloth? A Look at the African Texti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173" y="1731455"/>
            <a:ext cx="1575254" cy="157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Kente Cloth Seamless Pattern - Colorful kente style fabric design for  Kwanzaa Stock Vector | Adobe Stoc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723" y="1731455"/>
            <a:ext cx="1591533" cy="159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Kente Cloth Print A4 EDIBLE Icing Sheet – House of Cak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173" y="3500958"/>
            <a:ext cx="1570447" cy="153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Photos and pictures of: Kente cloth, Ho, Volta region, Ghana | The Africa  Image Library | Kente cloth, African pattern, African pattern desig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723" y="3500958"/>
            <a:ext cx="1591533" cy="153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https://upload.wikimedia.org/wikipedia/commons/thumb/5/50/PrempehII.jpg/800px-PrempehI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74" y="2436210"/>
            <a:ext cx="1339796" cy="177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Yellow Paint Splat Clipart, HD Png Download - kind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4599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42" y="5865588"/>
            <a:ext cx="1317090" cy="9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Big Red Splat Clip Art at Clker.com - vector clip art online, royalty free  &amp; public domai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331" y="5918321"/>
            <a:ext cx="888618" cy="84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28347" y="6154267"/>
            <a:ext cx="2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2874724" y="6154267"/>
            <a:ext cx="2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  <p:pic>
        <p:nvPicPr>
          <p:cNvPr id="1086" name="Picture 62" descr="Splash Orange Clip Art at Clker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83" y="5996561"/>
            <a:ext cx="805970" cy="76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56" descr="Yellow Paint Splat Clipart, HD Png Download - kind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4599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980" y="5832181"/>
            <a:ext cx="1317090" cy="9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5852492" y="6177128"/>
            <a:ext cx="2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</a:t>
            </a:r>
            <a:endParaRPr lang="en-GB" dirty="0"/>
          </a:p>
        </p:txBody>
      </p:sp>
      <p:pic>
        <p:nvPicPr>
          <p:cNvPr id="1088" name="Picture 64" descr="Blue Splat Clip Art at Clker.com - vector clip art online, royalty free &amp;  public domai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476" y="5944394"/>
            <a:ext cx="865010" cy="81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7120396" y="6193387"/>
            <a:ext cx="2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  <p:pic>
        <p:nvPicPr>
          <p:cNvPr id="1090" name="Picture 66" descr="Green Splat Clip Art at Clker.com - vector clip art online, royalty free &amp;  public domai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380" y="5944394"/>
            <a:ext cx="880597" cy="83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3672</TotalTime>
  <Words>53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SassoonCRInfant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81</cp:revision>
  <dcterms:created xsi:type="dcterms:W3CDTF">2022-04-10T08:28:58Z</dcterms:created>
  <dcterms:modified xsi:type="dcterms:W3CDTF">2022-10-26T17:51:41Z</dcterms:modified>
</cp:coreProperties>
</file>