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71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97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99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75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63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04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45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82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38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65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35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B61A1-8BC1-436F-BC53-5816BAFE4A6E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40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77" y="12716"/>
            <a:ext cx="10307783" cy="940976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5676" y="2203949"/>
            <a:ext cx="377230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600" dirty="0">
                <a:latin typeface="SassoonPrimaryInfant" pitchFamily="2" charset="0"/>
              </a:rPr>
              <a:t>The Old Testament tells the story of a particular group of people, the children of Israel known as the People of God — and their relationship with God.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600" dirty="0">
                <a:latin typeface="SassoonPrimaryInfant" pitchFamily="2" charset="0"/>
              </a:rPr>
              <a:t>The People of God try to live in the way God wants, following his commands and worshipping him.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600" dirty="0">
                <a:latin typeface="SassoonPrimaryInfant" pitchFamily="2" charset="0"/>
              </a:rPr>
              <a:t>They believe he promises to stay with them and Bible stories show how God keeps his promises.</a:t>
            </a:r>
          </a:p>
          <a:p>
            <a:pPr fontAlgn="base"/>
            <a:r>
              <a:rPr lang="en-GB" sz="1600" dirty="0"/>
              <a:t>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436266" y="789348"/>
            <a:ext cx="163483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Key Vocabulary</a:t>
            </a:r>
          </a:p>
          <a:p>
            <a:endParaRPr lang="en-GB" sz="400" dirty="0" smtClean="0">
              <a:latin typeface="SassoonPrimaryInfant" pitchFamily="2" charset="0"/>
            </a:endParaRPr>
          </a:p>
          <a:p>
            <a:r>
              <a:rPr lang="en-GB" sz="1400" dirty="0"/>
              <a:t/>
            </a:r>
            <a:br>
              <a:rPr lang="en-GB" sz="1400" dirty="0"/>
            </a:br>
            <a:r>
              <a:rPr lang="en-GB" sz="1600" dirty="0">
                <a:latin typeface="SassoonPrimaryInfant" pitchFamily="2" charset="0"/>
              </a:rPr>
              <a:t>Old Testament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command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covenant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promise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faith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trust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Fall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descendants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/>
            </a:r>
            <a:br>
              <a:rPr lang="en-GB" sz="1600" dirty="0"/>
            </a:b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/>
              <a:t/>
            </a:r>
            <a:br>
              <a:rPr lang="en-GB" sz="1400" dirty="0"/>
            </a:br>
            <a:endParaRPr lang="en-GB" sz="1400" dirty="0" smtClean="0">
              <a:latin typeface="SassoonPrimaryInfant" pitchFamily="2" charset="0"/>
            </a:endParaRPr>
          </a:p>
          <a:p>
            <a:endParaRPr lang="en-GB" sz="1400" dirty="0" smtClean="0">
              <a:latin typeface="SassoonPrimaryInfant" pitchFamily="2" charset="0"/>
            </a:endParaRPr>
          </a:p>
          <a:p>
            <a:endParaRPr lang="en-GB" sz="1400" dirty="0" smtClean="0">
              <a:latin typeface="SassoonPrimaryInfant" pitchFamily="2" charset="0"/>
            </a:endParaRPr>
          </a:p>
          <a:p>
            <a:endParaRPr lang="en-GB" sz="14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92845" y="1331356"/>
            <a:ext cx="3062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Knowledge Building Blocks</a:t>
            </a:r>
          </a:p>
          <a:p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951128" y="1612822"/>
            <a:ext cx="35604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SassoonPrimaryInfant" pitchFamily="2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SassoonPrimaryInfant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90618" y="122554"/>
            <a:ext cx="1526133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SassoonPrimaryInfant" pitchFamily="2" charset="0"/>
              </a:rPr>
              <a:t>YEAR 3</a:t>
            </a:r>
          </a:p>
          <a:p>
            <a:pPr algn="ctr"/>
            <a:r>
              <a:rPr lang="en-GB" b="1" dirty="0" smtClean="0">
                <a:latin typeface="SassoonPrimaryInfant" pitchFamily="2" charset="0"/>
              </a:rPr>
              <a:t>Term </a:t>
            </a:r>
            <a:r>
              <a:rPr lang="en-GB" b="1" dirty="0">
                <a:latin typeface="SassoonPrimaryInfant" pitchFamily="2" charset="0"/>
              </a:rPr>
              <a:t>1</a:t>
            </a:r>
          </a:p>
        </p:txBody>
      </p:sp>
      <p:pic>
        <p:nvPicPr>
          <p:cNvPr id="24" name="Picture 2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5" y="128958"/>
            <a:ext cx="562447" cy="756731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Rectangle 24"/>
          <p:cNvSpPr/>
          <p:nvPr/>
        </p:nvSpPr>
        <p:spPr>
          <a:xfrm>
            <a:off x="5200074" y="224671"/>
            <a:ext cx="4576528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i="1" dirty="0" smtClean="0">
                <a:solidFill>
                  <a:schemeClr val="bg1"/>
                </a:solidFill>
                <a:latin typeface="SassoonPrimaryInfa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What is it like to follow God?</a:t>
            </a:r>
            <a:endParaRPr lang="en-GB" sz="2400" dirty="0">
              <a:solidFill>
                <a:schemeClr val="bg1"/>
              </a:solidFill>
              <a:latin typeface="SassoonPrimaryInfan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object 2"/>
          <p:cNvSpPr txBox="1"/>
          <p:nvPr/>
        </p:nvSpPr>
        <p:spPr>
          <a:xfrm>
            <a:off x="755968" y="279327"/>
            <a:ext cx="2782745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 smtClean="0">
                <a:latin typeface="SassoonPrimaryInfant" pitchFamily="2" charset="0"/>
                <a:cs typeface="Times New Roman"/>
              </a:rPr>
              <a:t>People of God </a:t>
            </a:r>
            <a:endParaRPr sz="2000" dirty="0">
              <a:latin typeface="SassoonPrimaryInfant" pitchFamily="2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22159" y="1297904"/>
            <a:ext cx="30620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Key Bible Stories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sz="1400" dirty="0">
                <a:latin typeface="SassoonPrimaryInfant" pitchFamily="2" charset="0"/>
              </a:rPr>
              <a:t>Genesis </a:t>
            </a:r>
            <a:r>
              <a:rPr lang="en-GB" sz="1400" dirty="0" smtClean="0">
                <a:latin typeface="SassoonPrimaryInfant" pitchFamily="2" charset="0"/>
              </a:rPr>
              <a:t>6:5–9:17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SassoonPrimaryInfant" pitchFamily="2" charset="0"/>
              </a:rPr>
              <a:t>Noah is called by God to build an ark for himself and his family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SassoonPrimaryInfant" pitchFamily="2" charset="0"/>
              </a:rPr>
              <a:t>Noah is told to bring </a:t>
            </a:r>
            <a:r>
              <a:rPr lang="en-GB" sz="1400" dirty="0">
                <a:latin typeface="SassoonPrimaryInfant" pitchFamily="2" charset="0"/>
              </a:rPr>
              <a:t>two of all living creatures, male and </a:t>
            </a:r>
            <a:r>
              <a:rPr lang="en-GB" sz="1400" dirty="0" smtClean="0">
                <a:latin typeface="SassoonPrimaryInfant" pitchFamily="2" charset="0"/>
              </a:rPr>
              <a:t>female and keep them alive in the ark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SassoonPrimaryInfant" pitchFamily="2" charset="0"/>
              </a:rPr>
              <a:t>God sends rain for 40 days and nights and after 7 days the world </a:t>
            </a:r>
            <a:r>
              <a:rPr lang="en-GB" sz="1400" dirty="0">
                <a:latin typeface="SassoonPrimaryInfant" pitchFamily="2" charset="0"/>
              </a:rPr>
              <a:t>is </a:t>
            </a:r>
            <a:r>
              <a:rPr lang="en-GB" sz="1400" dirty="0" smtClean="0">
                <a:latin typeface="SassoonPrimaryInfant" pitchFamily="2" charset="0"/>
              </a:rPr>
              <a:t>flooded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SassoonPrimaryInfant" pitchFamily="2" charset="0"/>
              </a:rPr>
              <a:t>God </a:t>
            </a:r>
            <a:r>
              <a:rPr lang="en-GB" sz="1400" dirty="0">
                <a:latin typeface="SassoonPrimaryInfant" pitchFamily="2" charset="0"/>
              </a:rPr>
              <a:t>sends the flood to bring good into the world and wipe out </a:t>
            </a:r>
            <a:r>
              <a:rPr lang="en-GB" sz="1400" dirty="0" smtClean="0">
                <a:latin typeface="SassoonPrimaryInfant" pitchFamily="2" charset="0"/>
              </a:rPr>
              <a:t>evil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SassoonPrimaryInfant" pitchFamily="2" charset="0"/>
              </a:rPr>
              <a:t>Eventually the floods go down and Noah sends out a dove who returns with a leaf to show that the world is no longer covered in water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SassoonPrimaryInfant" pitchFamily="2" charset="0"/>
              </a:rPr>
              <a:t>Noah, his family and the animals come out of the ark to create future generations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3558" y="1011259"/>
            <a:ext cx="2068232" cy="287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4663" y="3944361"/>
            <a:ext cx="2037127" cy="28499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9533794" y="194010"/>
            <a:ext cx="833485" cy="5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71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2548</TotalTime>
  <Words>164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SassoonPrimaryInfant</vt:lpstr>
      <vt:lpstr>Times New Roman</vt:lpstr>
      <vt:lpstr>Office Theme</vt:lpstr>
      <vt:lpstr>PowerPoint Presentation</vt:lpstr>
    </vt:vector>
  </TitlesOfParts>
  <Company>St Michaels CEP School, Tenterden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J Paskhin</dc:creator>
  <cp:lastModifiedBy>Mrs J Paskhin</cp:lastModifiedBy>
  <cp:revision>39</cp:revision>
  <dcterms:created xsi:type="dcterms:W3CDTF">2022-04-10T08:28:58Z</dcterms:created>
  <dcterms:modified xsi:type="dcterms:W3CDTF">2022-08-02T05:35:14Z</dcterms:modified>
</cp:coreProperties>
</file>