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>
        <p:scale>
          <a:sx n="60" d="100"/>
          <a:sy n="60" d="100"/>
        </p:scale>
        <p:origin x="114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35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17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34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28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22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6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78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13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43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23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10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7254D-6805-4C66-AC71-F9DAE5B8E928}" type="datetimeFigureOut">
              <a:rPr lang="en-GB" smtClean="0"/>
              <a:t>14/08/2022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97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122554"/>
            <a:ext cx="1526100" cy="646500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 </a:t>
            </a:r>
            <a:r>
              <a:rPr lang="en-GB" b="1" dirty="0">
                <a:solidFill>
                  <a:schemeClr val="dk1"/>
                </a:solidFill>
                <a:sym typeface="Arial"/>
              </a:rPr>
              <a:t>6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9;p1"/>
          <p:cNvSpPr txBox="1"/>
          <p:nvPr/>
        </p:nvSpPr>
        <p:spPr>
          <a:xfrm>
            <a:off x="-1043425" y="317950"/>
            <a:ext cx="101063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solidFill>
                  <a:schemeClr val="dk1"/>
                </a:solidFill>
                <a:latin typeface="SassoonPrimaryInfant" pitchFamily="2" charset="0"/>
                <a:ea typeface="Arial"/>
                <a:cs typeface="Arial"/>
                <a:sym typeface="Arial"/>
              </a:rPr>
              <a:t>Programming </a:t>
            </a:r>
            <a:r>
              <a:rPr lang="en-GB" sz="2800" dirty="0" smtClean="0">
                <a:solidFill>
                  <a:schemeClr val="dk1"/>
                </a:solidFill>
                <a:latin typeface="SassoonPrimaryInfant" pitchFamily="2" charset="0"/>
                <a:ea typeface="Arial"/>
                <a:cs typeface="Arial"/>
                <a:sym typeface="Arial"/>
              </a:rPr>
              <a:t>B </a:t>
            </a:r>
            <a:r>
              <a:rPr lang="en-GB" sz="2800" dirty="0" smtClean="0">
                <a:solidFill>
                  <a:schemeClr val="dk1"/>
                </a:solidFill>
                <a:latin typeface="SassoonPrimaryInfant" pitchFamily="2" charset="0"/>
                <a:ea typeface="Arial"/>
                <a:cs typeface="Arial"/>
                <a:sym typeface="Arial"/>
              </a:rPr>
              <a:t>– </a:t>
            </a:r>
            <a:r>
              <a:rPr lang="en-GB" sz="2800" dirty="0" smtClean="0">
                <a:solidFill>
                  <a:schemeClr val="dk1"/>
                </a:solidFill>
                <a:latin typeface="SassoonPrimaryInfant" pitchFamily="2" charset="0"/>
                <a:ea typeface="Arial"/>
                <a:cs typeface="Arial"/>
                <a:sym typeface="Arial"/>
              </a:rPr>
              <a:t>An Introduction to Quizzes</a:t>
            </a:r>
            <a:endParaRPr sz="2800" dirty="0">
              <a:solidFill>
                <a:schemeClr val="dk1"/>
              </a:solidFill>
              <a:latin typeface="SassoonPrimaryInfan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73799" y="719160"/>
            <a:ext cx="215973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series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instructions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sequence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enacted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order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commands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programme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predict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outcome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test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create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debug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device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Scratch Jr. </a:t>
            </a:r>
          </a:p>
          <a:p>
            <a:pPr algn="ctr"/>
            <a:r>
              <a:rPr lang="en-GB" sz="1600" dirty="0">
                <a:latin typeface="SassoonPrimaryInfant" pitchFamily="2" charset="0"/>
              </a:rPr>
              <a:t>g</a:t>
            </a:r>
            <a:r>
              <a:rPr lang="en-GB" sz="1600" dirty="0" smtClean="0">
                <a:latin typeface="SassoonPrimaryInfant" pitchFamily="2" charset="0"/>
              </a:rPr>
              <a:t>reen flag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blocks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animation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algorithm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C</a:t>
            </a:r>
            <a:r>
              <a:rPr lang="en-GB" sz="1600" dirty="0" smtClean="0">
                <a:latin typeface="SassoonPrimaryInfant" pitchFamily="2" charset="0"/>
              </a:rPr>
              <a:t>haracters/sprite</a:t>
            </a:r>
          </a:p>
          <a:p>
            <a:pPr algn="ctr"/>
            <a:r>
              <a:rPr lang="en-GB" sz="1600" dirty="0" smtClean="0">
                <a:latin typeface="SassoonPrimaryInfant" pitchFamily="2" charset="0"/>
              </a:rPr>
              <a:t>backgrounds</a:t>
            </a:r>
          </a:p>
          <a:p>
            <a:pPr algn="ctr"/>
            <a:endParaRPr lang="en-GB" sz="1600" dirty="0" smtClean="0">
              <a:latin typeface="SassoonPrimaryInfant" pitchFamily="2" charset="0"/>
            </a:endParaRPr>
          </a:p>
          <a:p>
            <a:endParaRPr lang="en-GB" sz="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14647"/>
            <a:ext cx="320722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Knowledge Building Blocks: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describe a series of instructions as a ‘sequence’.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choose a series of words that can be enacted as a sequence.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explain what happens when we chang</a:t>
            </a:r>
            <a:r>
              <a:rPr lang="en-GB" sz="1600" dirty="0" smtClean="0">
                <a:latin typeface="SassoonPrimaryInfant" pitchFamily="2" charset="0"/>
              </a:rPr>
              <a:t>e the order of instructions.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recall that a series of instructions can be issued before they are enacted.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choose a series of commands that can be run as a programme.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use logical reasoning to predict the outcome of a programme.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trace a sequence to make a prediction.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test a prediction by running the sequence.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create and debug a programme that I have written.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run a programme on a device. </a:t>
            </a:r>
            <a:endParaRPr lang="en-GB" sz="1600" dirty="0" smtClean="0">
              <a:latin typeface="SassoonPrimaryInfant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44700" y="1054214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Application:</a:t>
            </a:r>
            <a:endParaRPr lang="en-GB" b="1" u="sng" dirty="0">
              <a:latin typeface="SassoonPrimaryInfant" pitchFamily="2" charset="0"/>
            </a:endParaRPr>
          </a:p>
        </p:txBody>
      </p:sp>
      <p:pic>
        <p:nvPicPr>
          <p:cNvPr id="26" name="Picture 4" descr="Scratch Jr. – Creating Little Coders One Cat at a 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89" y="1582457"/>
            <a:ext cx="1997247" cy="141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oogle Shape;80;p12"/>
          <p:cNvPicPr preferRelativeResize="0"/>
          <p:nvPr/>
        </p:nvPicPr>
        <p:blipFill rotWithShape="1">
          <a:blip r:embed="rId4">
            <a:alphaModFix/>
          </a:blip>
          <a:srcRect b="29273"/>
          <a:stretch/>
        </p:blipFill>
        <p:spPr>
          <a:xfrm>
            <a:off x="5223644" y="4570945"/>
            <a:ext cx="4263969" cy="206491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81;p12"/>
          <p:cNvSpPr/>
          <p:nvPr/>
        </p:nvSpPr>
        <p:spPr>
          <a:xfrm>
            <a:off x="4324920" y="5177530"/>
            <a:ext cx="922544" cy="16687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3411930" y="5464781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SassoonPrimaryInfant" pitchFamily="2" charset="0"/>
              </a:rPr>
              <a:t>Add a new Sprite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0" name="Google Shape;81;p12"/>
          <p:cNvSpPr/>
          <p:nvPr/>
        </p:nvSpPr>
        <p:spPr>
          <a:xfrm rot="20210174" flipH="1">
            <a:off x="7305876" y="4294732"/>
            <a:ext cx="1384001" cy="1877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8235119" y="3645120"/>
            <a:ext cx="2393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SassoonPrimaryInfant" pitchFamily="2" charset="0"/>
              </a:rPr>
              <a:t>Change the background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2" name="Google Shape;81;p12"/>
          <p:cNvSpPr/>
          <p:nvPr/>
        </p:nvSpPr>
        <p:spPr>
          <a:xfrm rot="18898647" flipH="1">
            <a:off x="5989164" y="4107411"/>
            <a:ext cx="1116046" cy="18834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6698670" y="3460454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SassoonPrimaryInfant" pitchFamily="2" charset="0"/>
              </a:rPr>
              <a:t>Homepage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4" name="Google Shape;81;p12"/>
          <p:cNvSpPr/>
          <p:nvPr/>
        </p:nvSpPr>
        <p:spPr>
          <a:xfrm rot="19217752" flipH="1">
            <a:off x="8335872" y="5955704"/>
            <a:ext cx="808447" cy="1305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8734552" y="5464781"/>
            <a:ext cx="1328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SassoonPrimaryInfant" pitchFamily="2" charset="0"/>
              </a:rPr>
              <a:t>Move blocks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7" name="Google Shape;81;p12"/>
          <p:cNvSpPr/>
          <p:nvPr/>
        </p:nvSpPr>
        <p:spPr>
          <a:xfrm rot="3368571" flipH="1">
            <a:off x="6315681" y="5094850"/>
            <a:ext cx="808447" cy="15665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Rectangle 37"/>
          <p:cNvSpPr/>
          <p:nvPr/>
        </p:nvSpPr>
        <p:spPr>
          <a:xfrm>
            <a:off x="6050369" y="5544645"/>
            <a:ext cx="1185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SassoonPrimaryInfant" pitchFamily="2" charset="0"/>
              </a:rPr>
              <a:t>Full Screen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92777" y="3231855"/>
            <a:ext cx="21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Scratch Jr Layout:</a:t>
            </a:r>
            <a:endParaRPr lang="en-GB" b="1" u="sng" dirty="0">
              <a:latin typeface="SassoonPrimaryInfant" pitchFamily="2" charset="0"/>
            </a:endParaRPr>
          </a:p>
        </p:txBody>
      </p:sp>
      <p:pic>
        <p:nvPicPr>
          <p:cNvPr id="46" name="Google Shape;18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8209" y="1415958"/>
            <a:ext cx="822910" cy="902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8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6844" y="1392218"/>
            <a:ext cx="665896" cy="114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8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73148" y="1392218"/>
            <a:ext cx="718830" cy="111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9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34628" y="1378986"/>
            <a:ext cx="655855" cy="113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9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35430" y="1459482"/>
            <a:ext cx="684301" cy="77196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/>
          <p:cNvSpPr/>
          <p:nvPr/>
        </p:nvSpPr>
        <p:spPr>
          <a:xfrm>
            <a:off x="6995120" y="1060732"/>
            <a:ext cx="283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Sequence and Outcomes:</a:t>
            </a:r>
            <a:endParaRPr lang="en-GB" b="1" u="sng" dirty="0">
              <a:latin typeface="SassoonPrimaryInfant" pitchFamily="2" charset="0"/>
            </a:endParaRPr>
          </a:p>
        </p:txBody>
      </p:sp>
      <p:pic>
        <p:nvPicPr>
          <p:cNvPr id="52" name="Google Shape;12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47803" y="2658712"/>
            <a:ext cx="4369520" cy="70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0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178</Words>
  <Application>Microsoft Office PowerPoint</Application>
  <PresentationFormat>Widescreen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SassoonPrimaryInfant</vt:lpstr>
      <vt:lpstr>Office Theme</vt:lpstr>
      <vt:lpstr>PowerPoint Presentation</vt:lpstr>
    </vt:vector>
  </TitlesOfParts>
  <Company>Tenterden Schools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Groves</dc:creator>
  <cp:lastModifiedBy>Miss J Groves</cp:lastModifiedBy>
  <cp:revision>113</cp:revision>
  <dcterms:created xsi:type="dcterms:W3CDTF">2022-07-09T10:08:24Z</dcterms:created>
  <dcterms:modified xsi:type="dcterms:W3CDTF">2022-08-14T12:59:03Z</dcterms:modified>
</cp:coreProperties>
</file>