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676" y="2203949"/>
            <a:ext cx="3772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Christians believe Jesus brings good news for all people.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For Christians, this good news includes being loved by God, and being forgiven for bad things.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Christians believe Jesus is a friend to the poor and friendless.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Christians believe Jesus’ teachings make people think hard about how to live and show them the right way.</a:t>
            </a:r>
            <a:r>
              <a:rPr lang="en-GB" sz="1600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Gospel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instructions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Good news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forgiveness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peace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Church community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Romans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disciples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friendship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neighbour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845" y="1331356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1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>
                <a:latin typeface="SassoonPrimaryInfant" pitchFamily="2" charset="0"/>
              </a:rPr>
              <a:t>3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3544269" y="226824"/>
            <a:ext cx="59186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Good News that Jesus brings?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106509" y="255755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Gospel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2159" y="1297904"/>
            <a:ext cx="306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Bible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Matthew </a:t>
            </a:r>
            <a:r>
              <a:rPr lang="en-GB" sz="1600" dirty="0" smtClean="0">
                <a:latin typeface="SassoonPrimaryInfant" pitchFamily="2" charset="0"/>
              </a:rPr>
              <a:t>9:9–13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chooses Matthew, a tax collector, to be one of his disciples, a man that everybody disliked.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is a friend to everyone.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John </a:t>
            </a:r>
            <a:r>
              <a:rPr lang="en-GB" sz="1600" dirty="0" smtClean="0">
                <a:latin typeface="SassoonPrimaryInfant" pitchFamily="2" charset="0"/>
              </a:rPr>
              <a:t>14:27</a:t>
            </a:r>
          </a:p>
          <a:p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makes a promise to his disciples, </a:t>
            </a:r>
            <a:r>
              <a:rPr lang="en-GB" sz="1600" dirty="0" smtClean="0"/>
              <a:t>‘</a:t>
            </a:r>
            <a:r>
              <a:rPr lang="en-GB" sz="1600" dirty="0">
                <a:latin typeface="SassoonPrimaryInfant" pitchFamily="2" charset="0"/>
              </a:rPr>
              <a:t>My peace I leave with you, my peace I give to you. Do not let your heart be troubled and do not be afraid</a:t>
            </a:r>
            <a:r>
              <a:rPr lang="en-GB" sz="1600" dirty="0" smtClean="0">
                <a:latin typeface="SassoonPrimaryInfant" pitchFamily="2" charset="0"/>
              </a:rPr>
              <a:t>.’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gives his followers peace.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SassoonPrimaryInfant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058" y="1654521"/>
            <a:ext cx="2800350" cy="4057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422767" y="80392"/>
            <a:ext cx="817898" cy="7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119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27</cp:revision>
  <dcterms:created xsi:type="dcterms:W3CDTF">2022-04-10T08:28:58Z</dcterms:created>
  <dcterms:modified xsi:type="dcterms:W3CDTF">2022-07-06T11:36:38Z</dcterms:modified>
</cp:coreProperties>
</file>